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1"/>
  </p:handoutMasterIdLst>
  <p:sldIdLst>
    <p:sldId id="276" r:id="rId5"/>
    <p:sldId id="277" r:id="rId6"/>
    <p:sldId id="278" r:id="rId7"/>
    <p:sldId id="290" r:id="rId8"/>
    <p:sldId id="287" r:id="rId9"/>
    <p:sldId id="288" r:id="rId10"/>
    <p:sldId id="279" r:id="rId11"/>
    <p:sldId id="291" r:id="rId12"/>
    <p:sldId id="289" r:id="rId13"/>
    <p:sldId id="280" r:id="rId14"/>
    <p:sldId id="281" r:id="rId15"/>
    <p:sldId id="282" r:id="rId16"/>
    <p:sldId id="284" r:id="rId17"/>
    <p:sldId id="283" r:id="rId18"/>
    <p:sldId id="285" r:id="rId19"/>
    <p:sldId id="286" r:id="rId20"/>
  </p:sldIdLst>
  <p:sldSz cx="14630400" cy="8229600"/>
  <p:notesSz cx="6735763" cy="9866313"/>
  <p:defaultTextStyle>
    <a:defPPr>
      <a:defRPr lang="nb-NO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  <p15:guide id="3" orient="horz" pos="2476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2791">
          <p15:clr>
            <a:srgbClr val="A4A3A4"/>
          </p15:clr>
        </p15:guide>
        <p15:guide id="6" pos="90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sen, Jon" initials="JJ" lastIdx="1" clrIdx="0">
    <p:extLst>
      <p:ext uri="{19B8F6BF-5375-455C-9EA6-DF929625EA0E}">
        <p15:presenceInfo xmlns:p15="http://schemas.microsoft.com/office/powerpoint/2012/main" userId="S::jon.jamessen@fotball.no::b543afe5e4d34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B68"/>
    <a:srgbClr val="009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FB7F1-B984-433C-B7DC-942D1A453878}" v="1" dt="2020-05-13T12:25:39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7" y="72"/>
      </p:cViewPr>
      <p:guideLst>
        <p:guide orient="horz" pos="2592"/>
        <p:guide pos="4608"/>
        <p:guide orient="horz" pos="2476"/>
        <p:guide orient="horz" pos="192"/>
        <p:guide orient="horz" pos="2791"/>
        <p:guide pos="90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sen, Jon" userId="b543afe5e4d34350" providerId="ADAL" clId="{AF1FB7F1-B984-433C-B7DC-942D1A453878}"/>
    <pc:docChg chg="custSel modSld">
      <pc:chgData name="Jamessen, Jon" userId="b543afe5e4d34350" providerId="ADAL" clId="{AF1FB7F1-B984-433C-B7DC-942D1A453878}" dt="2020-05-20T09:50:44.511" v="3033" actId="20577"/>
      <pc:docMkLst>
        <pc:docMk/>
      </pc:docMkLst>
      <pc:sldChg chg="modSp mod">
        <pc:chgData name="Jamessen, Jon" userId="b543afe5e4d34350" providerId="ADAL" clId="{AF1FB7F1-B984-433C-B7DC-942D1A453878}" dt="2020-05-20T06:56:16.790" v="1956" actId="20577"/>
        <pc:sldMkLst>
          <pc:docMk/>
          <pc:sldMk cId="1790783665" sldId="278"/>
        </pc:sldMkLst>
        <pc:spChg chg="mod">
          <ac:chgData name="Jamessen, Jon" userId="b543afe5e4d34350" providerId="ADAL" clId="{AF1FB7F1-B984-433C-B7DC-942D1A453878}" dt="2020-05-20T06:56:16.790" v="1956" actId="20577"/>
          <ac:spMkLst>
            <pc:docMk/>
            <pc:sldMk cId="1790783665" sldId="278"/>
            <ac:spMk id="3" creationId="{00000000-0000-0000-0000-000000000000}"/>
          </ac:spMkLst>
        </pc:spChg>
      </pc:sldChg>
      <pc:sldChg chg="modSp mod">
        <pc:chgData name="Jamessen, Jon" userId="b543afe5e4d34350" providerId="ADAL" clId="{AF1FB7F1-B984-433C-B7DC-942D1A453878}" dt="2020-05-20T06:59:20.005" v="2059" actId="20577"/>
        <pc:sldMkLst>
          <pc:docMk/>
          <pc:sldMk cId="4044043531" sldId="279"/>
        </pc:sldMkLst>
        <pc:spChg chg="mod">
          <ac:chgData name="Jamessen, Jon" userId="b543afe5e4d34350" providerId="ADAL" clId="{AF1FB7F1-B984-433C-B7DC-942D1A453878}" dt="2020-05-20T06:59:20.005" v="2059" actId="20577"/>
          <ac:spMkLst>
            <pc:docMk/>
            <pc:sldMk cId="4044043531" sldId="279"/>
            <ac:spMk id="3" creationId="{00000000-0000-0000-0000-000000000000}"/>
          </ac:spMkLst>
        </pc:spChg>
      </pc:sldChg>
      <pc:sldChg chg="modSp mod">
        <pc:chgData name="Jamessen, Jon" userId="b543afe5e4d34350" providerId="ADAL" clId="{AF1FB7F1-B984-433C-B7DC-942D1A453878}" dt="2020-05-19T14:35:23.064" v="1498" actId="20577"/>
        <pc:sldMkLst>
          <pc:docMk/>
          <pc:sldMk cId="315504886" sldId="280"/>
        </pc:sldMkLst>
        <pc:spChg chg="mod">
          <ac:chgData name="Jamessen, Jon" userId="b543afe5e4d34350" providerId="ADAL" clId="{AF1FB7F1-B984-433C-B7DC-942D1A453878}" dt="2020-05-19T14:35:23.064" v="1498" actId="20577"/>
          <ac:spMkLst>
            <pc:docMk/>
            <pc:sldMk cId="315504886" sldId="280"/>
            <ac:spMk id="3" creationId="{385C50BA-D3E5-4C51-A914-0C15072E0414}"/>
          </ac:spMkLst>
        </pc:spChg>
      </pc:sldChg>
      <pc:sldChg chg="modSp mod">
        <pc:chgData name="Jamessen, Jon" userId="b543afe5e4d34350" providerId="ADAL" clId="{AF1FB7F1-B984-433C-B7DC-942D1A453878}" dt="2020-05-20T07:02:06.879" v="2208" actId="20577"/>
        <pc:sldMkLst>
          <pc:docMk/>
          <pc:sldMk cId="3286468816" sldId="281"/>
        </pc:sldMkLst>
        <pc:spChg chg="mod">
          <ac:chgData name="Jamessen, Jon" userId="b543afe5e4d34350" providerId="ADAL" clId="{AF1FB7F1-B984-433C-B7DC-942D1A453878}" dt="2020-05-20T07:02:06.879" v="2208" actId="20577"/>
          <ac:spMkLst>
            <pc:docMk/>
            <pc:sldMk cId="3286468816" sldId="281"/>
            <ac:spMk id="3" creationId="{26B55B8F-165F-4FAA-8905-9509D5A2DD26}"/>
          </ac:spMkLst>
        </pc:spChg>
      </pc:sldChg>
      <pc:sldChg chg="modSp mod">
        <pc:chgData name="Jamessen, Jon" userId="b543afe5e4d34350" providerId="ADAL" clId="{AF1FB7F1-B984-433C-B7DC-942D1A453878}" dt="2020-05-20T09:49:16.015" v="2902" actId="20577"/>
        <pc:sldMkLst>
          <pc:docMk/>
          <pc:sldMk cId="1334765132" sldId="282"/>
        </pc:sldMkLst>
        <pc:spChg chg="mod">
          <ac:chgData name="Jamessen, Jon" userId="b543afe5e4d34350" providerId="ADAL" clId="{AF1FB7F1-B984-433C-B7DC-942D1A453878}" dt="2020-05-20T09:49:16.015" v="2902" actId="20577"/>
          <ac:spMkLst>
            <pc:docMk/>
            <pc:sldMk cId="1334765132" sldId="282"/>
            <ac:spMk id="3" creationId="{8175B85C-7769-4837-8C0E-26CDD5CF0571}"/>
          </ac:spMkLst>
        </pc:spChg>
      </pc:sldChg>
      <pc:sldChg chg="modSp mod">
        <pc:chgData name="Jamessen, Jon" userId="b543afe5e4d34350" providerId="ADAL" clId="{AF1FB7F1-B984-433C-B7DC-942D1A453878}" dt="2020-05-19T14:38:16.805" v="1789" actId="20577"/>
        <pc:sldMkLst>
          <pc:docMk/>
          <pc:sldMk cId="817013142" sldId="283"/>
        </pc:sldMkLst>
        <pc:spChg chg="mod">
          <ac:chgData name="Jamessen, Jon" userId="b543afe5e4d34350" providerId="ADAL" clId="{AF1FB7F1-B984-433C-B7DC-942D1A453878}" dt="2020-05-19T14:38:16.805" v="1789" actId="20577"/>
          <ac:spMkLst>
            <pc:docMk/>
            <pc:sldMk cId="817013142" sldId="283"/>
            <ac:spMk id="3" creationId="{4D247365-8A1C-4C29-B397-375C1D9DDA47}"/>
          </ac:spMkLst>
        </pc:spChg>
      </pc:sldChg>
      <pc:sldChg chg="modSp mod">
        <pc:chgData name="Jamessen, Jon" userId="b543afe5e4d34350" providerId="ADAL" clId="{AF1FB7F1-B984-433C-B7DC-942D1A453878}" dt="2020-05-20T09:49:58.464" v="3030" actId="20577"/>
        <pc:sldMkLst>
          <pc:docMk/>
          <pc:sldMk cId="1407790039" sldId="284"/>
        </pc:sldMkLst>
        <pc:spChg chg="mod">
          <ac:chgData name="Jamessen, Jon" userId="b543afe5e4d34350" providerId="ADAL" clId="{AF1FB7F1-B984-433C-B7DC-942D1A453878}" dt="2020-05-20T09:49:58.464" v="3030" actId="20577"/>
          <ac:spMkLst>
            <pc:docMk/>
            <pc:sldMk cId="1407790039" sldId="284"/>
            <ac:spMk id="3" creationId="{E6A102E9-C984-4B63-B497-F29635951167}"/>
          </ac:spMkLst>
        </pc:spChg>
      </pc:sldChg>
      <pc:sldChg chg="modSp mod">
        <pc:chgData name="Jamessen, Jon" userId="b543afe5e4d34350" providerId="ADAL" clId="{AF1FB7F1-B984-433C-B7DC-942D1A453878}" dt="2020-05-20T09:50:44.511" v="3033" actId="20577"/>
        <pc:sldMkLst>
          <pc:docMk/>
          <pc:sldMk cId="4008770538" sldId="285"/>
        </pc:sldMkLst>
        <pc:spChg chg="mod">
          <ac:chgData name="Jamessen, Jon" userId="b543afe5e4d34350" providerId="ADAL" clId="{AF1FB7F1-B984-433C-B7DC-942D1A453878}" dt="2020-05-20T09:50:44.511" v="3033" actId="20577"/>
          <ac:spMkLst>
            <pc:docMk/>
            <pc:sldMk cId="4008770538" sldId="285"/>
            <ac:spMk id="3" creationId="{069C2E65-B2A8-4317-B829-197DA27E3E4E}"/>
          </ac:spMkLst>
        </pc:spChg>
      </pc:sldChg>
      <pc:sldChg chg="modSp mod">
        <pc:chgData name="Jamessen, Jon" userId="b543afe5e4d34350" providerId="ADAL" clId="{AF1FB7F1-B984-433C-B7DC-942D1A453878}" dt="2020-05-19T14:39:05.331" v="1857" actId="20577"/>
        <pc:sldMkLst>
          <pc:docMk/>
          <pc:sldMk cId="762347790" sldId="286"/>
        </pc:sldMkLst>
        <pc:spChg chg="mod">
          <ac:chgData name="Jamessen, Jon" userId="b543afe5e4d34350" providerId="ADAL" clId="{AF1FB7F1-B984-433C-B7DC-942D1A453878}" dt="2020-05-19T14:39:05.331" v="1857" actId="20577"/>
          <ac:spMkLst>
            <pc:docMk/>
            <pc:sldMk cId="762347790" sldId="286"/>
            <ac:spMk id="3" creationId="{1104A31C-B313-4CF9-813B-8CA1426F8B9A}"/>
          </ac:spMkLst>
        </pc:spChg>
      </pc:sldChg>
      <pc:sldChg chg="modSp mod">
        <pc:chgData name="Jamessen, Jon" userId="b543afe5e4d34350" providerId="ADAL" clId="{AF1FB7F1-B984-433C-B7DC-942D1A453878}" dt="2020-05-20T09:44:00.318" v="2723" actId="20577"/>
        <pc:sldMkLst>
          <pc:docMk/>
          <pc:sldMk cId="1893500534" sldId="287"/>
        </pc:sldMkLst>
        <pc:spChg chg="mod">
          <ac:chgData name="Jamessen, Jon" userId="b543afe5e4d34350" providerId="ADAL" clId="{AF1FB7F1-B984-433C-B7DC-942D1A453878}" dt="2020-05-20T09:44:00.318" v="2723" actId="20577"/>
          <ac:spMkLst>
            <pc:docMk/>
            <pc:sldMk cId="1893500534" sldId="287"/>
            <ac:spMk id="3" creationId="{00000000-0000-0000-0000-000000000000}"/>
          </ac:spMkLst>
        </pc:spChg>
      </pc:sldChg>
      <pc:sldChg chg="modSp mod">
        <pc:chgData name="Jamessen, Jon" userId="b543afe5e4d34350" providerId="ADAL" clId="{AF1FB7F1-B984-433C-B7DC-942D1A453878}" dt="2020-05-20T06:58:45.686" v="2029" actId="20577"/>
        <pc:sldMkLst>
          <pc:docMk/>
          <pc:sldMk cId="3201938598" sldId="288"/>
        </pc:sldMkLst>
        <pc:spChg chg="mod">
          <ac:chgData name="Jamessen, Jon" userId="b543afe5e4d34350" providerId="ADAL" clId="{AF1FB7F1-B984-433C-B7DC-942D1A453878}" dt="2020-05-20T06:58:45.686" v="2029" actId="20577"/>
          <ac:spMkLst>
            <pc:docMk/>
            <pc:sldMk cId="3201938598" sldId="288"/>
            <ac:spMk id="3" creationId="{00000000-0000-0000-0000-000000000000}"/>
          </ac:spMkLst>
        </pc:spChg>
      </pc:sldChg>
      <pc:sldChg chg="modSp mod">
        <pc:chgData name="Jamessen, Jon" userId="b543afe5e4d34350" providerId="ADAL" clId="{AF1FB7F1-B984-433C-B7DC-942D1A453878}" dt="2020-05-20T09:46:13.822" v="2771" actId="20577"/>
        <pc:sldMkLst>
          <pc:docMk/>
          <pc:sldMk cId="3110993308" sldId="289"/>
        </pc:sldMkLst>
        <pc:spChg chg="mod">
          <ac:chgData name="Jamessen, Jon" userId="b543afe5e4d34350" providerId="ADAL" clId="{AF1FB7F1-B984-433C-B7DC-942D1A453878}" dt="2020-05-20T09:46:13.822" v="2771" actId="20577"/>
          <ac:spMkLst>
            <pc:docMk/>
            <pc:sldMk cId="3110993308" sldId="289"/>
            <ac:spMk id="3" creationId="{00000000-0000-0000-0000-000000000000}"/>
          </ac:spMkLst>
        </pc:spChg>
      </pc:sldChg>
      <pc:sldChg chg="modSp mod">
        <pc:chgData name="Jamessen, Jon" userId="b543afe5e4d34350" providerId="ADAL" clId="{AF1FB7F1-B984-433C-B7DC-942D1A453878}" dt="2020-05-20T09:42:16.217" v="2504" actId="20577"/>
        <pc:sldMkLst>
          <pc:docMk/>
          <pc:sldMk cId="3743421885" sldId="290"/>
        </pc:sldMkLst>
        <pc:spChg chg="mod">
          <ac:chgData name="Jamessen, Jon" userId="b543afe5e4d34350" providerId="ADAL" clId="{AF1FB7F1-B984-433C-B7DC-942D1A453878}" dt="2020-05-20T09:42:16.217" v="2504" actId="20577"/>
          <ac:spMkLst>
            <pc:docMk/>
            <pc:sldMk cId="3743421885" sldId="290"/>
            <ac:spMk id="3" creationId="{00000000-0000-0000-0000-000000000000}"/>
          </ac:spMkLst>
        </pc:spChg>
      </pc:sldChg>
      <pc:sldChg chg="modSp mod">
        <pc:chgData name="Jamessen, Jon" userId="b543afe5e4d34350" providerId="ADAL" clId="{AF1FB7F1-B984-433C-B7DC-942D1A453878}" dt="2020-05-20T09:47:09.359" v="2876" actId="20577"/>
        <pc:sldMkLst>
          <pc:docMk/>
          <pc:sldMk cId="1019941556" sldId="291"/>
        </pc:sldMkLst>
        <pc:spChg chg="mod">
          <ac:chgData name="Jamessen, Jon" userId="b543afe5e4d34350" providerId="ADAL" clId="{AF1FB7F1-B984-433C-B7DC-942D1A453878}" dt="2020-05-20T09:47:09.359" v="2876" actId="20577"/>
          <ac:spMkLst>
            <pc:docMk/>
            <pc:sldMk cId="1019941556" sldId="291"/>
            <ac:spMk id="3" creationId="{00000000-0000-0000-0000-000000000000}"/>
          </ac:spMkLst>
        </pc:spChg>
      </pc:sldChg>
    </pc:docChg>
  </pc:docChgLst>
  <pc:docChgLst>
    <pc:chgData name="Jamessen, Jon" userId="b543afe5e4d34350" providerId="ADAL" clId="{B7CA9B5F-301C-4272-A1AE-76F1AD12CC17}"/>
    <pc:docChg chg="custSel addSld modSld">
      <pc:chgData name="Jamessen, Jon" userId="b543afe5e4d34350" providerId="ADAL" clId="{B7CA9B5F-301C-4272-A1AE-76F1AD12CC17}" dt="2020-05-13T12:26:07.693" v="1071" actId="27636"/>
      <pc:docMkLst>
        <pc:docMk/>
      </pc:docMkLst>
      <pc:sldChg chg="modSp mod">
        <pc:chgData name="Jamessen, Jon" userId="b543afe5e4d34350" providerId="ADAL" clId="{B7CA9B5F-301C-4272-A1AE-76F1AD12CC17}" dt="2020-05-13T12:15:21.279" v="0" actId="6549"/>
        <pc:sldMkLst>
          <pc:docMk/>
          <pc:sldMk cId="1790783665" sldId="278"/>
        </pc:sldMkLst>
        <pc:spChg chg="mod">
          <ac:chgData name="Jamessen, Jon" userId="b543afe5e4d34350" providerId="ADAL" clId="{B7CA9B5F-301C-4272-A1AE-76F1AD12CC17}" dt="2020-05-13T12:15:21.279" v="0" actId="6549"/>
          <ac:spMkLst>
            <pc:docMk/>
            <pc:sldMk cId="1790783665" sldId="278"/>
            <ac:spMk id="3" creationId="{00000000-0000-0000-0000-000000000000}"/>
          </ac:spMkLst>
        </pc:spChg>
      </pc:sldChg>
      <pc:sldChg chg="modSp mod">
        <pc:chgData name="Jamessen, Jon" userId="b543afe5e4d34350" providerId="ADAL" clId="{B7CA9B5F-301C-4272-A1AE-76F1AD12CC17}" dt="2020-05-13T12:25:54.187" v="1069" actId="27636"/>
        <pc:sldMkLst>
          <pc:docMk/>
          <pc:sldMk cId="4044043531" sldId="279"/>
        </pc:sldMkLst>
        <pc:spChg chg="mod">
          <ac:chgData name="Jamessen, Jon" userId="b543afe5e4d34350" providerId="ADAL" clId="{B7CA9B5F-301C-4272-A1AE-76F1AD12CC17}" dt="2020-05-13T12:25:54.187" v="1069" actId="27636"/>
          <ac:spMkLst>
            <pc:docMk/>
            <pc:sldMk cId="4044043531" sldId="279"/>
            <ac:spMk id="3" creationId="{00000000-0000-0000-0000-000000000000}"/>
          </ac:spMkLst>
        </pc:spChg>
      </pc:sldChg>
      <pc:sldChg chg="modSp mod">
        <pc:chgData name="Jamessen, Jon" userId="b543afe5e4d34350" providerId="ADAL" clId="{B7CA9B5F-301C-4272-A1AE-76F1AD12CC17}" dt="2020-05-13T12:20:41.648" v="585" actId="20577"/>
        <pc:sldMkLst>
          <pc:docMk/>
          <pc:sldMk cId="315504886" sldId="280"/>
        </pc:sldMkLst>
        <pc:spChg chg="mod">
          <ac:chgData name="Jamessen, Jon" userId="b543afe5e4d34350" providerId="ADAL" clId="{B7CA9B5F-301C-4272-A1AE-76F1AD12CC17}" dt="2020-05-13T12:20:41.648" v="585" actId="20577"/>
          <ac:spMkLst>
            <pc:docMk/>
            <pc:sldMk cId="315504886" sldId="280"/>
            <ac:spMk id="3" creationId="{385C50BA-D3E5-4C51-A914-0C15072E0414}"/>
          </ac:spMkLst>
        </pc:spChg>
      </pc:sldChg>
      <pc:sldChg chg="modSp mod">
        <pc:chgData name="Jamessen, Jon" userId="b543afe5e4d34350" providerId="ADAL" clId="{B7CA9B5F-301C-4272-A1AE-76F1AD12CC17}" dt="2020-05-13T12:21:46.714" v="635" actId="5793"/>
        <pc:sldMkLst>
          <pc:docMk/>
          <pc:sldMk cId="3286468816" sldId="281"/>
        </pc:sldMkLst>
        <pc:spChg chg="mod">
          <ac:chgData name="Jamessen, Jon" userId="b543afe5e4d34350" providerId="ADAL" clId="{B7CA9B5F-301C-4272-A1AE-76F1AD12CC17}" dt="2020-05-13T12:21:46.714" v="635" actId="5793"/>
          <ac:spMkLst>
            <pc:docMk/>
            <pc:sldMk cId="3286468816" sldId="281"/>
            <ac:spMk id="3" creationId="{26B55B8F-165F-4FAA-8905-9509D5A2DD26}"/>
          </ac:spMkLst>
        </pc:spChg>
      </pc:sldChg>
      <pc:sldChg chg="modSp mod">
        <pc:chgData name="Jamessen, Jon" userId="b543afe5e4d34350" providerId="ADAL" clId="{B7CA9B5F-301C-4272-A1AE-76F1AD12CC17}" dt="2020-05-13T12:23:25.670" v="801" actId="20577"/>
        <pc:sldMkLst>
          <pc:docMk/>
          <pc:sldMk cId="817013142" sldId="283"/>
        </pc:sldMkLst>
        <pc:spChg chg="mod">
          <ac:chgData name="Jamessen, Jon" userId="b543afe5e4d34350" providerId="ADAL" clId="{B7CA9B5F-301C-4272-A1AE-76F1AD12CC17}" dt="2020-05-13T12:23:25.670" v="801" actId="20577"/>
          <ac:spMkLst>
            <pc:docMk/>
            <pc:sldMk cId="817013142" sldId="283"/>
            <ac:spMk id="3" creationId="{4D247365-8A1C-4C29-B397-375C1D9DDA47}"/>
          </ac:spMkLst>
        </pc:spChg>
      </pc:sldChg>
      <pc:sldChg chg="modSp mod">
        <pc:chgData name="Jamessen, Jon" userId="b543afe5e4d34350" providerId="ADAL" clId="{B7CA9B5F-301C-4272-A1AE-76F1AD12CC17}" dt="2020-05-13T12:22:34.739" v="708" actId="20577"/>
        <pc:sldMkLst>
          <pc:docMk/>
          <pc:sldMk cId="1407790039" sldId="284"/>
        </pc:sldMkLst>
        <pc:spChg chg="mod">
          <ac:chgData name="Jamessen, Jon" userId="b543afe5e4d34350" providerId="ADAL" clId="{B7CA9B5F-301C-4272-A1AE-76F1AD12CC17}" dt="2020-05-13T12:22:34.739" v="708" actId="20577"/>
          <ac:spMkLst>
            <pc:docMk/>
            <pc:sldMk cId="1407790039" sldId="284"/>
            <ac:spMk id="3" creationId="{E6A102E9-C984-4B63-B497-F29635951167}"/>
          </ac:spMkLst>
        </pc:spChg>
      </pc:sldChg>
      <pc:sldChg chg="modSp mod">
        <pc:chgData name="Jamessen, Jon" userId="b543afe5e4d34350" providerId="ADAL" clId="{B7CA9B5F-301C-4272-A1AE-76F1AD12CC17}" dt="2020-05-13T12:23:40.462" v="802" actId="6549"/>
        <pc:sldMkLst>
          <pc:docMk/>
          <pc:sldMk cId="4008770538" sldId="285"/>
        </pc:sldMkLst>
        <pc:spChg chg="mod">
          <ac:chgData name="Jamessen, Jon" userId="b543afe5e4d34350" providerId="ADAL" clId="{B7CA9B5F-301C-4272-A1AE-76F1AD12CC17}" dt="2020-05-13T12:23:40.462" v="802" actId="6549"/>
          <ac:spMkLst>
            <pc:docMk/>
            <pc:sldMk cId="4008770538" sldId="285"/>
            <ac:spMk id="3" creationId="{069C2E65-B2A8-4317-B829-197DA27E3E4E}"/>
          </ac:spMkLst>
        </pc:spChg>
      </pc:sldChg>
      <pc:sldChg chg="modSp mod">
        <pc:chgData name="Jamessen, Jon" userId="b543afe5e4d34350" providerId="ADAL" clId="{B7CA9B5F-301C-4272-A1AE-76F1AD12CC17}" dt="2020-05-13T12:24:46.469" v="1016" actId="5793"/>
        <pc:sldMkLst>
          <pc:docMk/>
          <pc:sldMk cId="762347790" sldId="286"/>
        </pc:sldMkLst>
        <pc:spChg chg="mod">
          <ac:chgData name="Jamessen, Jon" userId="b543afe5e4d34350" providerId="ADAL" clId="{B7CA9B5F-301C-4272-A1AE-76F1AD12CC17}" dt="2020-05-13T12:23:48.787" v="812" actId="20577"/>
          <ac:spMkLst>
            <pc:docMk/>
            <pc:sldMk cId="762347790" sldId="286"/>
            <ac:spMk id="2" creationId="{107A4B79-6CD4-4D4D-A9C3-94AC6CE9B697}"/>
          </ac:spMkLst>
        </pc:spChg>
        <pc:spChg chg="mod">
          <ac:chgData name="Jamessen, Jon" userId="b543afe5e4d34350" providerId="ADAL" clId="{B7CA9B5F-301C-4272-A1AE-76F1AD12CC17}" dt="2020-05-13T12:24:46.469" v="1016" actId="5793"/>
          <ac:spMkLst>
            <pc:docMk/>
            <pc:sldMk cId="762347790" sldId="286"/>
            <ac:spMk id="3" creationId="{1104A31C-B313-4CF9-813B-8CA1426F8B9A}"/>
          </ac:spMkLst>
        </pc:spChg>
      </pc:sldChg>
      <pc:sldChg chg="modSp mod">
        <pc:chgData name="Jamessen, Jon" userId="b543afe5e4d34350" providerId="ADAL" clId="{B7CA9B5F-301C-4272-A1AE-76F1AD12CC17}" dt="2020-05-13T12:17:00.490" v="150" actId="20577"/>
        <pc:sldMkLst>
          <pc:docMk/>
          <pc:sldMk cId="1893500534" sldId="287"/>
        </pc:sldMkLst>
        <pc:spChg chg="mod">
          <ac:chgData name="Jamessen, Jon" userId="b543afe5e4d34350" providerId="ADAL" clId="{B7CA9B5F-301C-4272-A1AE-76F1AD12CC17}" dt="2020-05-13T12:17:00.490" v="150" actId="20577"/>
          <ac:spMkLst>
            <pc:docMk/>
            <pc:sldMk cId="1893500534" sldId="287"/>
            <ac:spMk id="3" creationId="{00000000-0000-0000-0000-000000000000}"/>
          </ac:spMkLst>
        </pc:spChg>
      </pc:sldChg>
      <pc:sldChg chg="modSp mod">
        <pc:chgData name="Jamessen, Jon" userId="b543afe5e4d34350" providerId="ADAL" clId="{B7CA9B5F-301C-4272-A1AE-76F1AD12CC17}" dt="2020-05-13T12:17:37.639" v="166" actId="313"/>
        <pc:sldMkLst>
          <pc:docMk/>
          <pc:sldMk cId="3201938598" sldId="288"/>
        </pc:sldMkLst>
        <pc:spChg chg="mod">
          <ac:chgData name="Jamessen, Jon" userId="b543afe5e4d34350" providerId="ADAL" clId="{B7CA9B5F-301C-4272-A1AE-76F1AD12CC17}" dt="2020-05-13T12:17:37.639" v="166" actId="313"/>
          <ac:spMkLst>
            <pc:docMk/>
            <pc:sldMk cId="3201938598" sldId="288"/>
            <ac:spMk id="3" creationId="{00000000-0000-0000-0000-000000000000}"/>
          </ac:spMkLst>
        </pc:spChg>
      </pc:sldChg>
      <pc:sldChg chg="modSp mod">
        <pc:chgData name="Jamessen, Jon" userId="b543afe5e4d34350" providerId="ADAL" clId="{B7CA9B5F-301C-4272-A1AE-76F1AD12CC17}" dt="2020-05-13T12:20:29.751" v="573" actId="20577"/>
        <pc:sldMkLst>
          <pc:docMk/>
          <pc:sldMk cId="3110993308" sldId="289"/>
        </pc:sldMkLst>
        <pc:spChg chg="mod">
          <ac:chgData name="Jamessen, Jon" userId="b543afe5e4d34350" providerId="ADAL" clId="{B7CA9B5F-301C-4272-A1AE-76F1AD12CC17}" dt="2020-05-13T12:20:29.751" v="573" actId="20577"/>
          <ac:spMkLst>
            <pc:docMk/>
            <pc:sldMk cId="3110993308" sldId="289"/>
            <ac:spMk id="3" creationId="{00000000-0000-0000-0000-000000000000}"/>
          </ac:spMkLst>
        </pc:spChg>
      </pc:sldChg>
      <pc:sldChg chg="modSp mod">
        <pc:chgData name="Jamessen, Jon" userId="b543afe5e4d34350" providerId="ADAL" clId="{B7CA9B5F-301C-4272-A1AE-76F1AD12CC17}" dt="2020-05-13T12:16:14.968" v="140" actId="20577"/>
        <pc:sldMkLst>
          <pc:docMk/>
          <pc:sldMk cId="3743421885" sldId="290"/>
        </pc:sldMkLst>
        <pc:spChg chg="mod">
          <ac:chgData name="Jamessen, Jon" userId="b543afe5e4d34350" providerId="ADAL" clId="{B7CA9B5F-301C-4272-A1AE-76F1AD12CC17}" dt="2020-05-13T12:16:14.968" v="140" actId="20577"/>
          <ac:spMkLst>
            <pc:docMk/>
            <pc:sldMk cId="3743421885" sldId="290"/>
            <ac:spMk id="3" creationId="{00000000-0000-0000-0000-000000000000}"/>
          </ac:spMkLst>
        </pc:spChg>
      </pc:sldChg>
      <pc:sldChg chg="modSp add mod">
        <pc:chgData name="Jamessen, Jon" userId="b543afe5e4d34350" providerId="ADAL" clId="{B7CA9B5F-301C-4272-A1AE-76F1AD12CC17}" dt="2020-05-13T12:26:07.693" v="1071" actId="27636"/>
        <pc:sldMkLst>
          <pc:docMk/>
          <pc:sldMk cId="1019941556" sldId="291"/>
        </pc:sldMkLst>
        <pc:spChg chg="mod">
          <ac:chgData name="Jamessen, Jon" userId="b543afe5e4d34350" providerId="ADAL" clId="{B7CA9B5F-301C-4272-A1AE-76F1AD12CC17}" dt="2020-05-13T12:26:07.693" v="1071" actId="27636"/>
          <ac:spMkLst>
            <pc:docMk/>
            <pc:sldMk cId="1019941556" sldId="291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2T09:45:07.07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BE7A4-2C45-054D-8553-0DA0933C6928}" type="datetimeFigureOut">
              <a:rPr lang="en-US" smtClean="0"/>
              <a:t>5/20/2020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33712-C6D2-7542-98F8-9427C8A5CA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76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02609" y="2665913"/>
            <a:ext cx="7555765" cy="1258848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02609" y="4090853"/>
            <a:ext cx="7555765" cy="3323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Rectangle 8"/>
          <p:cNvSpPr/>
          <p:nvPr userDrawn="1"/>
        </p:nvSpPr>
        <p:spPr>
          <a:xfrm rot="4198283">
            <a:off x="10068977" y="2215561"/>
            <a:ext cx="8765035" cy="2829165"/>
          </a:xfrm>
          <a:custGeom>
            <a:avLst/>
            <a:gdLst>
              <a:gd name="connsiteX0" fmla="*/ 0 w 9063143"/>
              <a:gd name="connsiteY0" fmla="*/ 0 h 3844862"/>
              <a:gd name="connsiteX1" fmla="*/ 9063143 w 9063143"/>
              <a:gd name="connsiteY1" fmla="*/ 0 h 3844862"/>
              <a:gd name="connsiteX2" fmla="*/ 9063143 w 9063143"/>
              <a:gd name="connsiteY2" fmla="*/ 3844862 h 3844862"/>
              <a:gd name="connsiteX3" fmla="*/ 0 w 9063143"/>
              <a:gd name="connsiteY3" fmla="*/ 3844862 h 3844862"/>
              <a:gd name="connsiteX4" fmla="*/ 0 w 9063143"/>
              <a:gd name="connsiteY4" fmla="*/ 0 h 3844862"/>
              <a:gd name="connsiteX0" fmla="*/ 0 w 9063143"/>
              <a:gd name="connsiteY0" fmla="*/ 0 h 3846464"/>
              <a:gd name="connsiteX1" fmla="*/ 9063143 w 9063143"/>
              <a:gd name="connsiteY1" fmla="*/ 0 h 3846464"/>
              <a:gd name="connsiteX2" fmla="*/ 9063143 w 9063143"/>
              <a:gd name="connsiteY2" fmla="*/ 3844862 h 3846464"/>
              <a:gd name="connsiteX3" fmla="*/ 310319 w 9063143"/>
              <a:gd name="connsiteY3" fmla="*/ 3846464 h 3846464"/>
              <a:gd name="connsiteX4" fmla="*/ 0 w 9063143"/>
              <a:gd name="connsiteY4" fmla="*/ 0 h 3846464"/>
              <a:gd name="connsiteX0" fmla="*/ 0 w 9063143"/>
              <a:gd name="connsiteY0" fmla="*/ 0 h 3847272"/>
              <a:gd name="connsiteX1" fmla="*/ 9063143 w 9063143"/>
              <a:gd name="connsiteY1" fmla="*/ 0 h 3847272"/>
              <a:gd name="connsiteX2" fmla="*/ 9063143 w 9063143"/>
              <a:gd name="connsiteY2" fmla="*/ 3844862 h 3847272"/>
              <a:gd name="connsiteX3" fmla="*/ 303266 w 9063143"/>
              <a:gd name="connsiteY3" fmla="*/ 3847272 h 3847272"/>
              <a:gd name="connsiteX4" fmla="*/ 0 w 9063143"/>
              <a:gd name="connsiteY4" fmla="*/ 0 h 3847272"/>
              <a:gd name="connsiteX0" fmla="*/ 1029730 w 8759877"/>
              <a:gd name="connsiteY0" fmla="*/ 1029229 h 3847272"/>
              <a:gd name="connsiteX1" fmla="*/ 8759877 w 8759877"/>
              <a:gd name="connsiteY1" fmla="*/ 0 h 3847272"/>
              <a:gd name="connsiteX2" fmla="*/ 8759877 w 8759877"/>
              <a:gd name="connsiteY2" fmla="*/ 3844862 h 3847272"/>
              <a:gd name="connsiteX3" fmla="*/ 0 w 8759877"/>
              <a:gd name="connsiteY3" fmla="*/ 3847272 h 3847272"/>
              <a:gd name="connsiteX4" fmla="*/ 1029730 w 8759877"/>
              <a:gd name="connsiteY4" fmla="*/ 1029229 h 3847272"/>
              <a:gd name="connsiteX0" fmla="*/ 1041192 w 8759877"/>
              <a:gd name="connsiteY0" fmla="*/ 1018387 h 3847272"/>
              <a:gd name="connsiteX1" fmla="*/ 8759877 w 8759877"/>
              <a:gd name="connsiteY1" fmla="*/ 0 h 3847272"/>
              <a:gd name="connsiteX2" fmla="*/ 8759877 w 8759877"/>
              <a:gd name="connsiteY2" fmla="*/ 3844862 h 3847272"/>
              <a:gd name="connsiteX3" fmla="*/ 0 w 8759877"/>
              <a:gd name="connsiteY3" fmla="*/ 3847272 h 3847272"/>
              <a:gd name="connsiteX4" fmla="*/ 1041192 w 8759877"/>
              <a:gd name="connsiteY4" fmla="*/ 1018387 h 3847272"/>
              <a:gd name="connsiteX0" fmla="*/ 1036314 w 8754999"/>
              <a:gd name="connsiteY0" fmla="*/ 1018387 h 3852430"/>
              <a:gd name="connsiteX1" fmla="*/ 8754999 w 8754999"/>
              <a:gd name="connsiteY1" fmla="*/ 0 h 3852430"/>
              <a:gd name="connsiteX2" fmla="*/ 8754999 w 8754999"/>
              <a:gd name="connsiteY2" fmla="*/ 3844862 h 3852430"/>
              <a:gd name="connsiteX3" fmla="*/ 0 w 8754999"/>
              <a:gd name="connsiteY3" fmla="*/ 3852430 h 3852430"/>
              <a:gd name="connsiteX4" fmla="*/ 1036314 w 8754999"/>
              <a:gd name="connsiteY4" fmla="*/ 1018387 h 3852430"/>
              <a:gd name="connsiteX0" fmla="*/ 1046350 w 8765035"/>
              <a:gd name="connsiteY0" fmla="*/ 1018387 h 3852151"/>
              <a:gd name="connsiteX1" fmla="*/ 8765035 w 8765035"/>
              <a:gd name="connsiteY1" fmla="*/ 0 h 3852151"/>
              <a:gd name="connsiteX2" fmla="*/ 8765035 w 8765035"/>
              <a:gd name="connsiteY2" fmla="*/ 3844862 h 3852151"/>
              <a:gd name="connsiteX3" fmla="*/ 0 w 8765035"/>
              <a:gd name="connsiteY3" fmla="*/ 3852151 h 3852151"/>
              <a:gd name="connsiteX4" fmla="*/ 1046350 w 8765035"/>
              <a:gd name="connsiteY4" fmla="*/ 1018387 h 3852151"/>
              <a:gd name="connsiteX0" fmla="*/ 1031155 w 8765035"/>
              <a:gd name="connsiteY0" fmla="*/ 1022986 h 3852151"/>
              <a:gd name="connsiteX1" fmla="*/ 8765035 w 8765035"/>
              <a:gd name="connsiteY1" fmla="*/ 0 h 3852151"/>
              <a:gd name="connsiteX2" fmla="*/ 8765035 w 8765035"/>
              <a:gd name="connsiteY2" fmla="*/ 3844862 h 3852151"/>
              <a:gd name="connsiteX3" fmla="*/ 0 w 8765035"/>
              <a:gd name="connsiteY3" fmla="*/ 3852151 h 3852151"/>
              <a:gd name="connsiteX4" fmla="*/ 1031155 w 8765035"/>
              <a:gd name="connsiteY4" fmla="*/ 1022986 h 3852151"/>
              <a:gd name="connsiteX0" fmla="*/ 1031155 w 8765035"/>
              <a:gd name="connsiteY0" fmla="*/ 0 h 2829165"/>
              <a:gd name="connsiteX1" fmla="*/ 8765035 w 8765035"/>
              <a:gd name="connsiteY1" fmla="*/ 2821876 h 2829165"/>
              <a:gd name="connsiteX2" fmla="*/ 0 w 8765035"/>
              <a:gd name="connsiteY2" fmla="*/ 2829165 h 2829165"/>
              <a:gd name="connsiteX3" fmla="*/ 1031155 w 8765035"/>
              <a:gd name="connsiteY3" fmla="*/ 0 h 282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5035" h="2829165">
                <a:moveTo>
                  <a:pt x="1031155" y="0"/>
                </a:moveTo>
                <a:lnTo>
                  <a:pt x="8765035" y="2821876"/>
                </a:lnTo>
                <a:lnTo>
                  <a:pt x="0" y="2829165"/>
                </a:lnTo>
                <a:lnTo>
                  <a:pt x="10311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/>
          <p:cNvSpPr/>
          <p:nvPr userDrawn="1"/>
        </p:nvSpPr>
        <p:spPr>
          <a:xfrm rot="4198283">
            <a:off x="-4214205" y="3184442"/>
            <a:ext cx="8760743" cy="2827569"/>
          </a:xfrm>
          <a:custGeom>
            <a:avLst/>
            <a:gdLst>
              <a:gd name="connsiteX0" fmla="*/ 0 w 9307013"/>
              <a:gd name="connsiteY0" fmla="*/ 0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0 w 9307013"/>
              <a:gd name="connsiteY4" fmla="*/ 0 h 2967365"/>
              <a:gd name="connsiteX0" fmla="*/ 450834 w 9307013"/>
              <a:gd name="connsiteY0" fmla="*/ 0 h 2968089"/>
              <a:gd name="connsiteX1" fmla="*/ 9307013 w 9307013"/>
              <a:gd name="connsiteY1" fmla="*/ 724 h 2968089"/>
              <a:gd name="connsiteX2" fmla="*/ 9307013 w 9307013"/>
              <a:gd name="connsiteY2" fmla="*/ 2968089 h 2968089"/>
              <a:gd name="connsiteX3" fmla="*/ 0 w 9307013"/>
              <a:gd name="connsiteY3" fmla="*/ 2968089 h 2968089"/>
              <a:gd name="connsiteX4" fmla="*/ 450834 w 9307013"/>
              <a:gd name="connsiteY4" fmla="*/ 0 h 2968089"/>
              <a:gd name="connsiteX0" fmla="*/ 483161 w 9307013"/>
              <a:gd name="connsiteY0" fmla="*/ 4232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483161 w 9307013"/>
              <a:gd name="connsiteY4" fmla="*/ 4232 h 2967365"/>
              <a:gd name="connsiteX0" fmla="*/ 0 w 8823852"/>
              <a:gd name="connsiteY0" fmla="*/ 4232 h 2967365"/>
              <a:gd name="connsiteX1" fmla="*/ 8823852 w 8823852"/>
              <a:gd name="connsiteY1" fmla="*/ 0 h 2967365"/>
              <a:gd name="connsiteX2" fmla="*/ 8823852 w 8823852"/>
              <a:gd name="connsiteY2" fmla="*/ 2967365 h 2967365"/>
              <a:gd name="connsiteX3" fmla="*/ 0 w 8823852"/>
              <a:gd name="connsiteY3" fmla="*/ 4232 h 2967365"/>
              <a:gd name="connsiteX0" fmla="*/ 0 w 8823852"/>
              <a:gd name="connsiteY0" fmla="*/ 4232 h 2843733"/>
              <a:gd name="connsiteX1" fmla="*/ 8823852 w 8823852"/>
              <a:gd name="connsiteY1" fmla="*/ 0 h 2843733"/>
              <a:gd name="connsiteX2" fmla="*/ 7735598 w 8823852"/>
              <a:gd name="connsiteY2" fmla="*/ 2843733 h 2843733"/>
              <a:gd name="connsiteX3" fmla="*/ 0 w 8823852"/>
              <a:gd name="connsiteY3" fmla="*/ 4232 h 2843733"/>
              <a:gd name="connsiteX0" fmla="*/ 0 w 8756392"/>
              <a:gd name="connsiteY0" fmla="*/ 0 h 2839501"/>
              <a:gd name="connsiteX1" fmla="*/ 8756392 w 8756392"/>
              <a:gd name="connsiteY1" fmla="*/ 21088 h 2839501"/>
              <a:gd name="connsiteX2" fmla="*/ 7735598 w 8756392"/>
              <a:gd name="connsiteY2" fmla="*/ 2839501 h 2839501"/>
              <a:gd name="connsiteX3" fmla="*/ 0 w 8756392"/>
              <a:gd name="connsiteY3" fmla="*/ 0 h 2839501"/>
              <a:gd name="connsiteX0" fmla="*/ 0 w 8759654"/>
              <a:gd name="connsiteY0" fmla="*/ 0 h 2830552"/>
              <a:gd name="connsiteX1" fmla="*/ 8759654 w 8759654"/>
              <a:gd name="connsiteY1" fmla="*/ 12139 h 2830552"/>
              <a:gd name="connsiteX2" fmla="*/ 7738860 w 8759654"/>
              <a:gd name="connsiteY2" fmla="*/ 2830552 h 2830552"/>
              <a:gd name="connsiteX3" fmla="*/ 0 w 8759654"/>
              <a:gd name="connsiteY3" fmla="*/ 0 h 2830552"/>
              <a:gd name="connsiteX0" fmla="*/ 0 w 8762917"/>
              <a:gd name="connsiteY0" fmla="*/ 0 h 2821603"/>
              <a:gd name="connsiteX1" fmla="*/ 8762917 w 8762917"/>
              <a:gd name="connsiteY1" fmla="*/ 3190 h 2821603"/>
              <a:gd name="connsiteX2" fmla="*/ 7742123 w 8762917"/>
              <a:gd name="connsiteY2" fmla="*/ 2821603 h 2821603"/>
              <a:gd name="connsiteX3" fmla="*/ 0 w 8762917"/>
              <a:gd name="connsiteY3" fmla="*/ 0 h 2821603"/>
              <a:gd name="connsiteX0" fmla="*/ 0 w 8759655"/>
              <a:gd name="connsiteY0" fmla="*/ 0 h 2830552"/>
              <a:gd name="connsiteX1" fmla="*/ 8759655 w 8759655"/>
              <a:gd name="connsiteY1" fmla="*/ 12139 h 2830552"/>
              <a:gd name="connsiteX2" fmla="*/ 7738861 w 8759655"/>
              <a:gd name="connsiteY2" fmla="*/ 2830552 h 2830552"/>
              <a:gd name="connsiteX3" fmla="*/ 0 w 8759655"/>
              <a:gd name="connsiteY3" fmla="*/ 0 h 2830552"/>
              <a:gd name="connsiteX0" fmla="*/ 0 w 8760743"/>
              <a:gd name="connsiteY0" fmla="*/ 0 h 2827569"/>
              <a:gd name="connsiteX1" fmla="*/ 8760743 w 8760743"/>
              <a:gd name="connsiteY1" fmla="*/ 9156 h 2827569"/>
              <a:gd name="connsiteX2" fmla="*/ 7739949 w 8760743"/>
              <a:gd name="connsiteY2" fmla="*/ 2827569 h 2827569"/>
              <a:gd name="connsiteX3" fmla="*/ 0 w 8760743"/>
              <a:gd name="connsiteY3" fmla="*/ 0 h 28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0743" h="2827569">
                <a:moveTo>
                  <a:pt x="0" y="0"/>
                </a:moveTo>
                <a:lnTo>
                  <a:pt x="8760743" y="9156"/>
                </a:lnTo>
                <a:lnTo>
                  <a:pt x="7739949" y="2827569"/>
                </a:lnTo>
                <a:lnTo>
                  <a:pt x="0" y="0"/>
                </a:lnTo>
                <a:close/>
              </a:path>
            </a:pathLst>
          </a:custGeom>
          <a:solidFill>
            <a:srgbClr val="63A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dirty="0">
                <a:solidFill>
                  <a:srgbClr val="0095C8"/>
                </a:solidFill>
              </a:rPr>
              <a:t> </a:t>
            </a:r>
          </a:p>
        </p:txBody>
      </p:sp>
      <p:pic>
        <p:nvPicPr>
          <p:cNvPr id="6" name="Picture 5" descr="NFF_hovedlogo_3f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571" y="312113"/>
            <a:ext cx="1547484" cy="15474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4198283">
            <a:off x="-1851958" y="3900016"/>
            <a:ext cx="8916593" cy="431953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6"/>
              <a:gd name="connsiteX1" fmla="*/ 9307013 w 9307013"/>
              <a:gd name="connsiteY1" fmla="*/ 0 h 426386"/>
              <a:gd name="connsiteX2" fmla="*/ 9307013 w 9307013"/>
              <a:gd name="connsiteY2" fmla="*/ 425063 h 426386"/>
              <a:gd name="connsiteX3" fmla="*/ 300282 w 9307013"/>
              <a:gd name="connsiteY3" fmla="*/ 426386 h 426386"/>
              <a:gd name="connsiteX4" fmla="*/ 0 w 9307013"/>
              <a:gd name="connsiteY4" fmla="*/ 0 h 426386"/>
              <a:gd name="connsiteX0" fmla="*/ 153808 w 9006731"/>
              <a:gd name="connsiteY0" fmla="*/ 0 h 429823"/>
              <a:gd name="connsiteX1" fmla="*/ 9006731 w 9006731"/>
              <a:gd name="connsiteY1" fmla="*/ 3437 h 429823"/>
              <a:gd name="connsiteX2" fmla="*/ 9006731 w 9006731"/>
              <a:gd name="connsiteY2" fmla="*/ 428500 h 429823"/>
              <a:gd name="connsiteX3" fmla="*/ 0 w 9006731"/>
              <a:gd name="connsiteY3" fmla="*/ 429823 h 429823"/>
              <a:gd name="connsiteX4" fmla="*/ 153808 w 9006731"/>
              <a:gd name="connsiteY4" fmla="*/ 0 h 429823"/>
              <a:gd name="connsiteX0" fmla="*/ 153808 w 9006731"/>
              <a:gd name="connsiteY0" fmla="*/ 0 h 431646"/>
              <a:gd name="connsiteX1" fmla="*/ 9006731 w 9006731"/>
              <a:gd name="connsiteY1" fmla="*/ 3437 h 431646"/>
              <a:gd name="connsiteX2" fmla="*/ 8764349 w 9006731"/>
              <a:gd name="connsiteY2" fmla="*/ 431646 h 431646"/>
              <a:gd name="connsiteX3" fmla="*/ 0 w 9006731"/>
              <a:gd name="connsiteY3" fmla="*/ 429823 h 431646"/>
              <a:gd name="connsiteX4" fmla="*/ 153808 w 9006731"/>
              <a:gd name="connsiteY4" fmla="*/ 0 h 431646"/>
              <a:gd name="connsiteX0" fmla="*/ 153808 w 8916593"/>
              <a:gd name="connsiteY0" fmla="*/ 307 h 431953"/>
              <a:gd name="connsiteX1" fmla="*/ 8916593 w 8916593"/>
              <a:gd name="connsiteY1" fmla="*/ 0 h 431953"/>
              <a:gd name="connsiteX2" fmla="*/ 8764349 w 8916593"/>
              <a:gd name="connsiteY2" fmla="*/ 431953 h 431953"/>
              <a:gd name="connsiteX3" fmla="*/ 0 w 8916593"/>
              <a:gd name="connsiteY3" fmla="*/ 430130 h 431953"/>
              <a:gd name="connsiteX4" fmla="*/ 153808 w 8916593"/>
              <a:gd name="connsiteY4" fmla="*/ 307 h 4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6593" h="431953">
                <a:moveTo>
                  <a:pt x="153808" y="307"/>
                </a:moveTo>
                <a:lnTo>
                  <a:pt x="8916593" y="0"/>
                </a:lnTo>
                <a:lnTo>
                  <a:pt x="8764349" y="431953"/>
                </a:lnTo>
                <a:lnTo>
                  <a:pt x="0" y="430130"/>
                </a:lnTo>
                <a:lnTo>
                  <a:pt x="153808" y="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16" name="Rectangle 15"/>
          <p:cNvSpPr/>
          <p:nvPr userDrawn="1"/>
        </p:nvSpPr>
        <p:spPr>
          <a:xfrm rot="4198283">
            <a:off x="-2309230" y="3900703"/>
            <a:ext cx="8924335" cy="430689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7"/>
              <a:gd name="connsiteX1" fmla="*/ 9307013 w 9307013"/>
              <a:gd name="connsiteY1" fmla="*/ 0 h 426387"/>
              <a:gd name="connsiteX2" fmla="*/ 9307013 w 9307013"/>
              <a:gd name="connsiteY2" fmla="*/ 425063 h 426387"/>
              <a:gd name="connsiteX3" fmla="*/ 300282 w 9307013"/>
              <a:gd name="connsiteY3" fmla="*/ 426387 h 426387"/>
              <a:gd name="connsiteX4" fmla="*/ 0 w 9307013"/>
              <a:gd name="connsiteY4" fmla="*/ 0 h 426387"/>
              <a:gd name="connsiteX0" fmla="*/ 155704 w 9006731"/>
              <a:gd name="connsiteY0" fmla="*/ 633 h 426387"/>
              <a:gd name="connsiteX1" fmla="*/ 9006731 w 9006731"/>
              <a:gd name="connsiteY1" fmla="*/ 0 h 426387"/>
              <a:gd name="connsiteX2" fmla="*/ 9006731 w 9006731"/>
              <a:gd name="connsiteY2" fmla="*/ 425063 h 426387"/>
              <a:gd name="connsiteX3" fmla="*/ 0 w 9006731"/>
              <a:gd name="connsiteY3" fmla="*/ 426387 h 426387"/>
              <a:gd name="connsiteX4" fmla="*/ 155704 w 9006731"/>
              <a:gd name="connsiteY4" fmla="*/ 633 h 426387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8773430 w 9010802"/>
              <a:gd name="connsiteY2" fmla="*/ 425877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8924335"/>
              <a:gd name="connsiteY0" fmla="*/ 3039 h 430689"/>
              <a:gd name="connsiteX1" fmla="*/ 8924335 w 8924335"/>
              <a:gd name="connsiteY1" fmla="*/ 0 h 430689"/>
              <a:gd name="connsiteX2" fmla="*/ 8773430 w 8924335"/>
              <a:gd name="connsiteY2" fmla="*/ 428283 h 430689"/>
              <a:gd name="connsiteX3" fmla="*/ 0 w 8924335"/>
              <a:gd name="connsiteY3" fmla="*/ 430689 h 430689"/>
              <a:gd name="connsiteX4" fmla="*/ 159775 w 8924335"/>
              <a:gd name="connsiteY4" fmla="*/ 3039 h 43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335" h="430689">
                <a:moveTo>
                  <a:pt x="159775" y="3039"/>
                </a:moveTo>
                <a:lnTo>
                  <a:pt x="8924335" y="0"/>
                </a:lnTo>
                <a:lnTo>
                  <a:pt x="8773430" y="428283"/>
                </a:lnTo>
                <a:lnTo>
                  <a:pt x="0" y="430689"/>
                </a:lnTo>
                <a:lnTo>
                  <a:pt x="159775" y="3039"/>
                </a:lnTo>
                <a:close/>
              </a:path>
            </a:pathLst>
          </a:custGeom>
          <a:solidFill>
            <a:srgbClr val="0095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17" name="Rectangle 16"/>
          <p:cNvSpPr/>
          <p:nvPr userDrawn="1"/>
        </p:nvSpPr>
        <p:spPr>
          <a:xfrm rot="4198283">
            <a:off x="-2753532" y="3904844"/>
            <a:ext cx="8911454" cy="424610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311589 w 9307013"/>
              <a:gd name="connsiteY3" fmla="*/ 422991 h 425063"/>
              <a:gd name="connsiteX4" fmla="*/ 0 w 9307013"/>
              <a:gd name="connsiteY4" fmla="*/ 0 h 425063"/>
              <a:gd name="connsiteX0" fmla="*/ 150277 w 8995424"/>
              <a:gd name="connsiteY0" fmla="*/ 2109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50277 w 8995424"/>
              <a:gd name="connsiteY4" fmla="*/ 2109 h 425063"/>
              <a:gd name="connsiteX0" fmla="*/ 133091 w 8995424"/>
              <a:gd name="connsiteY0" fmla="*/ 306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3091 w 8995424"/>
              <a:gd name="connsiteY4" fmla="*/ 306 h 425063"/>
              <a:gd name="connsiteX0" fmla="*/ 146341 w 8995424"/>
              <a:gd name="connsiteY0" fmla="*/ 674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46341 w 8995424"/>
              <a:gd name="connsiteY4" fmla="*/ 674 h 425063"/>
              <a:gd name="connsiteX0" fmla="*/ 137030 w 8995424"/>
              <a:gd name="connsiteY0" fmla="*/ 1740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7030 w 8995424"/>
              <a:gd name="connsiteY4" fmla="*/ 1740 h 425063"/>
              <a:gd name="connsiteX0" fmla="*/ 147039 w 9005433"/>
              <a:gd name="connsiteY0" fmla="*/ 1740 h 425063"/>
              <a:gd name="connsiteX1" fmla="*/ 9005433 w 9005433"/>
              <a:gd name="connsiteY1" fmla="*/ 0 h 425063"/>
              <a:gd name="connsiteX2" fmla="*/ 9005433 w 9005433"/>
              <a:gd name="connsiteY2" fmla="*/ 425063 h 425063"/>
              <a:gd name="connsiteX3" fmla="*/ 0 w 9005433"/>
              <a:gd name="connsiteY3" fmla="*/ 401497 h 425063"/>
              <a:gd name="connsiteX4" fmla="*/ 147039 w 9005433"/>
              <a:gd name="connsiteY4" fmla="*/ 1740 h 425063"/>
              <a:gd name="connsiteX0" fmla="*/ 144537 w 9002931"/>
              <a:gd name="connsiteY0" fmla="*/ 1740 h 425063"/>
              <a:gd name="connsiteX1" fmla="*/ 9002931 w 9002931"/>
              <a:gd name="connsiteY1" fmla="*/ 0 h 425063"/>
              <a:gd name="connsiteX2" fmla="*/ 9002931 w 9002931"/>
              <a:gd name="connsiteY2" fmla="*/ 425063 h 425063"/>
              <a:gd name="connsiteX3" fmla="*/ 0 w 9002931"/>
              <a:gd name="connsiteY3" fmla="*/ 406869 h 425063"/>
              <a:gd name="connsiteX4" fmla="*/ 144537 w 9002931"/>
              <a:gd name="connsiteY4" fmla="*/ 1740 h 425063"/>
              <a:gd name="connsiteX0" fmla="*/ 144537 w 9002931"/>
              <a:gd name="connsiteY0" fmla="*/ 1740 h 424538"/>
              <a:gd name="connsiteX1" fmla="*/ 9002931 w 9002931"/>
              <a:gd name="connsiteY1" fmla="*/ 0 h 424538"/>
              <a:gd name="connsiteX2" fmla="*/ 8761886 w 9002931"/>
              <a:gd name="connsiteY2" fmla="*/ 424538 h 424538"/>
              <a:gd name="connsiteX3" fmla="*/ 0 w 9002931"/>
              <a:gd name="connsiteY3" fmla="*/ 406869 h 424538"/>
              <a:gd name="connsiteX4" fmla="*/ 144537 w 9002931"/>
              <a:gd name="connsiteY4" fmla="*/ 1740 h 424538"/>
              <a:gd name="connsiteX0" fmla="*/ 144537 w 8911454"/>
              <a:gd name="connsiteY0" fmla="*/ 1812 h 424610"/>
              <a:gd name="connsiteX1" fmla="*/ 8911454 w 8911454"/>
              <a:gd name="connsiteY1" fmla="*/ 0 h 424610"/>
              <a:gd name="connsiteX2" fmla="*/ 8761886 w 8911454"/>
              <a:gd name="connsiteY2" fmla="*/ 424610 h 424610"/>
              <a:gd name="connsiteX3" fmla="*/ 0 w 8911454"/>
              <a:gd name="connsiteY3" fmla="*/ 406941 h 424610"/>
              <a:gd name="connsiteX4" fmla="*/ 144537 w 8911454"/>
              <a:gd name="connsiteY4" fmla="*/ 1812 h 4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454" h="424610">
                <a:moveTo>
                  <a:pt x="144537" y="1812"/>
                </a:moveTo>
                <a:lnTo>
                  <a:pt x="8911454" y="0"/>
                </a:lnTo>
                <a:lnTo>
                  <a:pt x="8761886" y="424610"/>
                </a:lnTo>
                <a:lnTo>
                  <a:pt x="0" y="406941"/>
                </a:lnTo>
                <a:lnTo>
                  <a:pt x="144537" y="1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8"/>
          <p:cNvSpPr/>
          <p:nvPr userDrawn="1"/>
        </p:nvSpPr>
        <p:spPr>
          <a:xfrm rot="4198283">
            <a:off x="10068977" y="2215561"/>
            <a:ext cx="8765035" cy="2829165"/>
          </a:xfrm>
          <a:custGeom>
            <a:avLst/>
            <a:gdLst>
              <a:gd name="connsiteX0" fmla="*/ 0 w 9063143"/>
              <a:gd name="connsiteY0" fmla="*/ 0 h 3844862"/>
              <a:gd name="connsiteX1" fmla="*/ 9063143 w 9063143"/>
              <a:gd name="connsiteY1" fmla="*/ 0 h 3844862"/>
              <a:gd name="connsiteX2" fmla="*/ 9063143 w 9063143"/>
              <a:gd name="connsiteY2" fmla="*/ 3844862 h 3844862"/>
              <a:gd name="connsiteX3" fmla="*/ 0 w 9063143"/>
              <a:gd name="connsiteY3" fmla="*/ 3844862 h 3844862"/>
              <a:gd name="connsiteX4" fmla="*/ 0 w 9063143"/>
              <a:gd name="connsiteY4" fmla="*/ 0 h 3844862"/>
              <a:gd name="connsiteX0" fmla="*/ 0 w 9063143"/>
              <a:gd name="connsiteY0" fmla="*/ 0 h 3846464"/>
              <a:gd name="connsiteX1" fmla="*/ 9063143 w 9063143"/>
              <a:gd name="connsiteY1" fmla="*/ 0 h 3846464"/>
              <a:gd name="connsiteX2" fmla="*/ 9063143 w 9063143"/>
              <a:gd name="connsiteY2" fmla="*/ 3844862 h 3846464"/>
              <a:gd name="connsiteX3" fmla="*/ 310319 w 9063143"/>
              <a:gd name="connsiteY3" fmla="*/ 3846464 h 3846464"/>
              <a:gd name="connsiteX4" fmla="*/ 0 w 9063143"/>
              <a:gd name="connsiteY4" fmla="*/ 0 h 3846464"/>
              <a:gd name="connsiteX0" fmla="*/ 0 w 9063143"/>
              <a:gd name="connsiteY0" fmla="*/ 0 h 3847272"/>
              <a:gd name="connsiteX1" fmla="*/ 9063143 w 9063143"/>
              <a:gd name="connsiteY1" fmla="*/ 0 h 3847272"/>
              <a:gd name="connsiteX2" fmla="*/ 9063143 w 9063143"/>
              <a:gd name="connsiteY2" fmla="*/ 3844862 h 3847272"/>
              <a:gd name="connsiteX3" fmla="*/ 303266 w 9063143"/>
              <a:gd name="connsiteY3" fmla="*/ 3847272 h 3847272"/>
              <a:gd name="connsiteX4" fmla="*/ 0 w 9063143"/>
              <a:gd name="connsiteY4" fmla="*/ 0 h 3847272"/>
              <a:gd name="connsiteX0" fmla="*/ 1029730 w 8759877"/>
              <a:gd name="connsiteY0" fmla="*/ 1029229 h 3847272"/>
              <a:gd name="connsiteX1" fmla="*/ 8759877 w 8759877"/>
              <a:gd name="connsiteY1" fmla="*/ 0 h 3847272"/>
              <a:gd name="connsiteX2" fmla="*/ 8759877 w 8759877"/>
              <a:gd name="connsiteY2" fmla="*/ 3844862 h 3847272"/>
              <a:gd name="connsiteX3" fmla="*/ 0 w 8759877"/>
              <a:gd name="connsiteY3" fmla="*/ 3847272 h 3847272"/>
              <a:gd name="connsiteX4" fmla="*/ 1029730 w 8759877"/>
              <a:gd name="connsiteY4" fmla="*/ 1029229 h 3847272"/>
              <a:gd name="connsiteX0" fmla="*/ 1041192 w 8759877"/>
              <a:gd name="connsiteY0" fmla="*/ 1018387 h 3847272"/>
              <a:gd name="connsiteX1" fmla="*/ 8759877 w 8759877"/>
              <a:gd name="connsiteY1" fmla="*/ 0 h 3847272"/>
              <a:gd name="connsiteX2" fmla="*/ 8759877 w 8759877"/>
              <a:gd name="connsiteY2" fmla="*/ 3844862 h 3847272"/>
              <a:gd name="connsiteX3" fmla="*/ 0 w 8759877"/>
              <a:gd name="connsiteY3" fmla="*/ 3847272 h 3847272"/>
              <a:gd name="connsiteX4" fmla="*/ 1041192 w 8759877"/>
              <a:gd name="connsiteY4" fmla="*/ 1018387 h 3847272"/>
              <a:gd name="connsiteX0" fmla="*/ 1036314 w 8754999"/>
              <a:gd name="connsiteY0" fmla="*/ 1018387 h 3852430"/>
              <a:gd name="connsiteX1" fmla="*/ 8754999 w 8754999"/>
              <a:gd name="connsiteY1" fmla="*/ 0 h 3852430"/>
              <a:gd name="connsiteX2" fmla="*/ 8754999 w 8754999"/>
              <a:gd name="connsiteY2" fmla="*/ 3844862 h 3852430"/>
              <a:gd name="connsiteX3" fmla="*/ 0 w 8754999"/>
              <a:gd name="connsiteY3" fmla="*/ 3852430 h 3852430"/>
              <a:gd name="connsiteX4" fmla="*/ 1036314 w 8754999"/>
              <a:gd name="connsiteY4" fmla="*/ 1018387 h 3852430"/>
              <a:gd name="connsiteX0" fmla="*/ 1046350 w 8765035"/>
              <a:gd name="connsiteY0" fmla="*/ 1018387 h 3852151"/>
              <a:gd name="connsiteX1" fmla="*/ 8765035 w 8765035"/>
              <a:gd name="connsiteY1" fmla="*/ 0 h 3852151"/>
              <a:gd name="connsiteX2" fmla="*/ 8765035 w 8765035"/>
              <a:gd name="connsiteY2" fmla="*/ 3844862 h 3852151"/>
              <a:gd name="connsiteX3" fmla="*/ 0 w 8765035"/>
              <a:gd name="connsiteY3" fmla="*/ 3852151 h 3852151"/>
              <a:gd name="connsiteX4" fmla="*/ 1046350 w 8765035"/>
              <a:gd name="connsiteY4" fmla="*/ 1018387 h 3852151"/>
              <a:gd name="connsiteX0" fmla="*/ 1031155 w 8765035"/>
              <a:gd name="connsiteY0" fmla="*/ 1022986 h 3852151"/>
              <a:gd name="connsiteX1" fmla="*/ 8765035 w 8765035"/>
              <a:gd name="connsiteY1" fmla="*/ 0 h 3852151"/>
              <a:gd name="connsiteX2" fmla="*/ 8765035 w 8765035"/>
              <a:gd name="connsiteY2" fmla="*/ 3844862 h 3852151"/>
              <a:gd name="connsiteX3" fmla="*/ 0 w 8765035"/>
              <a:gd name="connsiteY3" fmla="*/ 3852151 h 3852151"/>
              <a:gd name="connsiteX4" fmla="*/ 1031155 w 8765035"/>
              <a:gd name="connsiteY4" fmla="*/ 1022986 h 3852151"/>
              <a:gd name="connsiteX0" fmla="*/ 1031155 w 8765035"/>
              <a:gd name="connsiteY0" fmla="*/ 0 h 2829165"/>
              <a:gd name="connsiteX1" fmla="*/ 8765035 w 8765035"/>
              <a:gd name="connsiteY1" fmla="*/ 2821876 h 2829165"/>
              <a:gd name="connsiteX2" fmla="*/ 0 w 8765035"/>
              <a:gd name="connsiteY2" fmla="*/ 2829165 h 2829165"/>
              <a:gd name="connsiteX3" fmla="*/ 1031155 w 8765035"/>
              <a:gd name="connsiteY3" fmla="*/ 0 h 282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5035" h="2829165">
                <a:moveTo>
                  <a:pt x="1031155" y="0"/>
                </a:moveTo>
                <a:lnTo>
                  <a:pt x="8765035" y="2821876"/>
                </a:lnTo>
                <a:lnTo>
                  <a:pt x="0" y="2829165"/>
                </a:lnTo>
                <a:lnTo>
                  <a:pt x="10311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ctangle 17"/>
          <p:cNvSpPr/>
          <p:nvPr userDrawn="1"/>
        </p:nvSpPr>
        <p:spPr>
          <a:xfrm rot="4198283">
            <a:off x="-4214205" y="3184442"/>
            <a:ext cx="8760743" cy="2827569"/>
          </a:xfrm>
          <a:custGeom>
            <a:avLst/>
            <a:gdLst>
              <a:gd name="connsiteX0" fmla="*/ 0 w 9307013"/>
              <a:gd name="connsiteY0" fmla="*/ 0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0 w 9307013"/>
              <a:gd name="connsiteY4" fmla="*/ 0 h 2967365"/>
              <a:gd name="connsiteX0" fmla="*/ 450834 w 9307013"/>
              <a:gd name="connsiteY0" fmla="*/ 0 h 2968089"/>
              <a:gd name="connsiteX1" fmla="*/ 9307013 w 9307013"/>
              <a:gd name="connsiteY1" fmla="*/ 724 h 2968089"/>
              <a:gd name="connsiteX2" fmla="*/ 9307013 w 9307013"/>
              <a:gd name="connsiteY2" fmla="*/ 2968089 h 2968089"/>
              <a:gd name="connsiteX3" fmla="*/ 0 w 9307013"/>
              <a:gd name="connsiteY3" fmla="*/ 2968089 h 2968089"/>
              <a:gd name="connsiteX4" fmla="*/ 450834 w 9307013"/>
              <a:gd name="connsiteY4" fmla="*/ 0 h 2968089"/>
              <a:gd name="connsiteX0" fmla="*/ 483161 w 9307013"/>
              <a:gd name="connsiteY0" fmla="*/ 4232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483161 w 9307013"/>
              <a:gd name="connsiteY4" fmla="*/ 4232 h 2967365"/>
              <a:gd name="connsiteX0" fmla="*/ 0 w 8823852"/>
              <a:gd name="connsiteY0" fmla="*/ 4232 h 2967365"/>
              <a:gd name="connsiteX1" fmla="*/ 8823852 w 8823852"/>
              <a:gd name="connsiteY1" fmla="*/ 0 h 2967365"/>
              <a:gd name="connsiteX2" fmla="*/ 8823852 w 8823852"/>
              <a:gd name="connsiteY2" fmla="*/ 2967365 h 2967365"/>
              <a:gd name="connsiteX3" fmla="*/ 0 w 8823852"/>
              <a:gd name="connsiteY3" fmla="*/ 4232 h 2967365"/>
              <a:gd name="connsiteX0" fmla="*/ 0 w 8823852"/>
              <a:gd name="connsiteY0" fmla="*/ 4232 h 2843733"/>
              <a:gd name="connsiteX1" fmla="*/ 8823852 w 8823852"/>
              <a:gd name="connsiteY1" fmla="*/ 0 h 2843733"/>
              <a:gd name="connsiteX2" fmla="*/ 7735598 w 8823852"/>
              <a:gd name="connsiteY2" fmla="*/ 2843733 h 2843733"/>
              <a:gd name="connsiteX3" fmla="*/ 0 w 8823852"/>
              <a:gd name="connsiteY3" fmla="*/ 4232 h 2843733"/>
              <a:gd name="connsiteX0" fmla="*/ 0 w 8756392"/>
              <a:gd name="connsiteY0" fmla="*/ 0 h 2839501"/>
              <a:gd name="connsiteX1" fmla="*/ 8756392 w 8756392"/>
              <a:gd name="connsiteY1" fmla="*/ 21088 h 2839501"/>
              <a:gd name="connsiteX2" fmla="*/ 7735598 w 8756392"/>
              <a:gd name="connsiteY2" fmla="*/ 2839501 h 2839501"/>
              <a:gd name="connsiteX3" fmla="*/ 0 w 8756392"/>
              <a:gd name="connsiteY3" fmla="*/ 0 h 2839501"/>
              <a:gd name="connsiteX0" fmla="*/ 0 w 8759654"/>
              <a:gd name="connsiteY0" fmla="*/ 0 h 2830552"/>
              <a:gd name="connsiteX1" fmla="*/ 8759654 w 8759654"/>
              <a:gd name="connsiteY1" fmla="*/ 12139 h 2830552"/>
              <a:gd name="connsiteX2" fmla="*/ 7738860 w 8759654"/>
              <a:gd name="connsiteY2" fmla="*/ 2830552 h 2830552"/>
              <a:gd name="connsiteX3" fmla="*/ 0 w 8759654"/>
              <a:gd name="connsiteY3" fmla="*/ 0 h 2830552"/>
              <a:gd name="connsiteX0" fmla="*/ 0 w 8762917"/>
              <a:gd name="connsiteY0" fmla="*/ 0 h 2821603"/>
              <a:gd name="connsiteX1" fmla="*/ 8762917 w 8762917"/>
              <a:gd name="connsiteY1" fmla="*/ 3190 h 2821603"/>
              <a:gd name="connsiteX2" fmla="*/ 7742123 w 8762917"/>
              <a:gd name="connsiteY2" fmla="*/ 2821603 h 2821603"/>
              <a:gd name="connsiteX3" fmla="*/ 0 w 8762917"/>
              <a:gd name="connsiteY3" fmla="*/ 0 h 2821603"/>
              <a:gd name="connsiteX0" fmla="*/ 0 w 8759655"/>
              <a:gd name="connsiteY0" fmla="*/ 0 h 2830552"/>
              <a:gd name="connsiteX1" fmla="*/ 8759655 w 8759655"/>
              <a:gd name="connsiteY1" fmla="*/ 12139 h 2830552"/>
              <a:gd name="connsiteX2" fmla="*/ 7738861 w 8759655"/>
              <a:gd name="connsiteY2" fmla="*/ 2830552 h 2830552"/>
              <a:gd name="connsiteX3" fmla="*/ 0 w 8759655"/>
              <a:gd name="connsiteY3" fmla="*/ 0 h 2830552"/>
              <a:gd name="connsiteX0" fmla="*/ 0 w 8760743"/>
              <a:gd name="connsiteY0" fmla="*/ 0 h 2827569"/>
              <a:gd name="connsiteX1" fmla="*/ 8760743 w 8760743"/>
              <a:gd name="connsiteY1" fmla="*/ 9156 h 2827569"/>
              <a:gd name="connsiteX2" fmla="*/ 7739949 w 8760743"/>
              <a:gd name="connsiteY2" fmla="*/ 2827569 h 2827569"/>
              <a:gd name="connsiteX3" fmla="*/ 0 w 8760743"/>
              <a:gd name="connsiteY3" fmla="*/ 0 h 28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0743" h="2827569">
                <a:moveTo>
                  <a:pt x="0" y="0"/>
                </a:moveTo>
                <a:lnTo>
                  <a:pt x="8760743" y="9156"/>
                </a:lnTo>
                <a:lnTo>
                  <a:pt x="7739949" y="2827569"/>
                </a:lnTo>
                <a:lnTo>
                  <a:pt x="0" y="0"/>
                </a:lnTo>
                <a:close/>
              </a:path>
            </a:pathLst>
          </a:custGeom>
          <a:solidFill>
            <a:srgbClr val="63A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dirty="0">
                <a:solidFill>
                  <a:srgbClr val="0095C8"/>
                </a:solidFill>
              </a:rPr>
              <a:t> </a:t>
            </a:r>
          </a:p>
        </p:txBody>
      </p:sp>
      <p:pic>
        <p:nvPicPr>
          <p:cNvPr id="18" name="Picture 17" descr="NFF_hovedlogo_3f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571" y="312113"/>
            <a:ext cx="1547484" cy="1547484"/>
          </a:xfrm>
          <a:prstGeom prst="rect">
            <a:avLst/>
          </a:prstGeom>
        </p:spPr>
      </p:pic>
      <p:sp>
        <p:nvSpPr>
          <p:cNvPr id="19" name="Rectangle 13"/>
          <p:cNvSpPr/>
          <p:nvPr userDrawn="1"/>
        </p:nvSpPr>
        <p:spPr>
          <a:xfrm rot="4198283">
            <a:off x="-1851958" y="3900016"/>
            <a:ext cx="8916593" cy="431953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6"/>
              <a:gd name="connsiteX1" fmla="*/ 9307013 w 9307013"/>
              <a:gd name="connsiteY1" fmla="*/ 0 h 426386"/>
              <a:gd name="connsiteX2" fmla="*/ 9307013 w 9307013"/>
              <a:gd name="connsiteY2" fmla="*/ 425063 h 426386"/>
              <a:gd name="connsiteX3" fmla="*/ 300282 w 9307013"/>
              <a:gd name="connsiteY3" fmla="*/ 426386 h 426386"/>
              <a:gd name="connsiteX4" fmla="*/ 0 w 9307013"/>
              <a:gd name="connsiteY4" fmla="*/ 0 h 426386"/>
              <a:gd name="connsiteX0" fmla="*/ 153808 w 9006731"/>
              <a:gd name="connsiteY0" fmla="*/ 0 h 429823"/>
              <a:gd name="connsiteX1" fmla="*/ 9006731 w 9006731"/>
              <a:gd name="connsiteY1" fmla="*/ 3437 h 429823"/>
              <a:gd name="connsiteX2" fmla="*/ 9006731 w 9006731"/>
              <a:gd name="connsiteY2" fmla="*/ 428500 h 429823"/>
              <a:gd name="connsiteX3" fmla="*/ 0 w 9006731"/>
              <a:gd name="connsiteY3" fmla="*/ 429823 h 429823"/>
              <a:gd name="connsiteX4" fmla="*/ 153808 w 9006731"/>
              <a:gd name="connsiteY4" fmla="*/ 0 h 429823"/>
              <a:gd name="connsiteX0" fmla="*/ 153808 w 9006731"/>
              <a:gd name="connsiteY0" fmla="*/ 0 h 431646"/>
              <a:gd name="connsiteX1" fmla="*/ 9006731 w 9006731"/>
              <a:gd name="connsiteY1" fmla="*/ 3437 h 431646"/>
              <a:gd name="connsiteX2" fmla="*/ 8764349 w 9006731"/>
              <a:gd name="connsiteY2" fmla="*/ 431646 h 431646"/>
              <a:gd name="connsiteX3" fmla="*/ 0 w 9006731"/>
              <a:gd name="connsiteY3" fmla="*/ 429823 h 431646"/>
              <a:gd name="connsiteX4" fmla="*/ 153808 w 9006731"/>
              <a:gd name="connsiteY4" fmla="*/ 0 h 431646"/>
              <a:gd name="connsiteX0" fmla="*/ 153808 w 8916593"/>
              <a:gd name="connsiteY0" fmla="*/ 307 h 431953"/>
              <a:gd name="connsiteX1" fmla="*/ 8916593 w 8916593"/>
              <a:gd name="connsiteY1" fmla="*/ 0 h 431953"/>
              <a:gd name="connsiteX2" fmla="*/ 8764349 w 8916593"/>
              <a:gd name="connsiteY2" fmla="*/ 431953 h 431953"/>
              <a:gd name="connsiteX3" fmla="*/ 0 w 8916593"/>
              <a:gd name="connsiteY3" fmla="*/ 430130 h 431953"/>
              <a:gd name="connsiteX4" fmla="*/ 153808 w 8916593"/>
              <a:gd name="connsiteY4" fmla="*/ 307 h 4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6593" h="431953">
                <a:moveTo>
                  <a:pt x="153808" y="307"/>
                </a:moveTo>
                <a:lnTo>
                  <a:pt x="8916593" y="0"/>
                </a:lnTo>
                <a:lnTo>
                  <a:pt x="8764349" y="431953"/>
                </a:lnTo>
                <a:lnTo>
                  <a:pt x="0" y="430130"/>
                </a:lnTo>
                <a:lnTo>
                  <a:pt x="153808" y="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0" name="Rectangle 15"/>
          <p:cNvSpPr/>
          <p:nvPr userDrawn="1"/>
        </p:nvSpPr>
        <p:spPr>
          <a:xfrm rot="4198283">
            <a:off x="-2309230" y="3900703"/>
            <a:ext cx="8924335" cy="430689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7"/>
              <a:gd name="connsiteX1" fmla="*/ 9307013 w 9307013"/>
              <a:gd name="connsiteY1" fmla="*/ 0 h 426387"/>
              <a:gd name="connsiteX2" fmla="*/ 9307013 w 9307013"/>
              <a:gd name="connsiteY2" fmla="*/ 425063 h 426387"/>
              <a:gd name="connsiteX3" fmla="*/ 300282 w 9307013"/>
              <a:gd name="connsiteY3" fmla="*/ 426387 h 426387"/>
              <a:gd name="connsiteX4" fmla="*/ 0 w 9307013"/>
              <a:gd name="connsiteY4" fmla="*/ 0 h 426387"/>
              <a:gd name="connsiteX0" fmla="*/ 155704 w 9006731"/>
              <a:gd name="connsiteY0" fmla="*/ 633 h 426387"/>
              <a:gd name="connsiteX1" fmla="*/ 9006731 w 9006731"/>
              <a:gd name="connsiteY1" fmla="*/ 0 h 426387"/>
              <a:gd name="connsiteX2" fmla="*/ 9006731 w 9006731"/>
              <a:gd name="connsiteY2" fmla="*/ 425063 h 426387"/>
              <a:gd name="connsiteX3" fmla="*/ 0 w 9006731"/>
              <a:gd name="connsiteY3" fmla="*/ 426387 h 426387"/>
              <a:gd name="connsiteX4" fmla="*/ 155704 w 9006731"/>
              <a:gd name="connsiteY4" fmla="*/ 633 h 426387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8773430 w 9010802"/>
              <a:gd name="connsiteY2" fmla="*/ 425877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8924335"/>
              <a:gd name="connsiteY0" fmla="*/ 3039 h 430689"/>
              <a:gd name="connsiteX1" fmla="*/ 8924335 w 8924335"/>
              <a:gd name="connsiteY1" fmla="*/ 0 h 430689"/>
              <a:gd name="connsiteX2" fmla="*/ 8773430 w 8924335"/>
              <a:gd name="connsiteY2" fmla="*/ 428283 h 430689"/>
              <a:gd name="connsiteX3" fmla="*/ 0 w 8924335"/>
              <a:gd name="connsiteY3" fmla="*/ 430689 h 430689"/>
              <a:gd name="connsiteX4" fmla="*/ 159775 w 8924335"/>
              <a:gd name="connsiteY4" fmla="*/ 3039 h 43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335" h="430689">
                <a:moveTo>
                  <a:pt x="159775" y="3039"/>
                </a:moveTo>
                <a:lnTo>
                  <a:pt x="8924335" y="0"/>
                </a:lnTo>
                <a:lnTo>
                  <a:pt x="8773430" y="428283"/>
                </a:lnTo>
                <a:lnTo>
                  <a:pt x="0" y="430689"/>
                </a:lnTo>
                <a:lnTo>
                  <a:pt x="159775" y="3039"/>
                </a:lnTo>
                <a:close/>
              </a:path>
            </a:pathLst>
          </a:custGeom>
          <a:solidFill>
            <a:srgbClr val="0095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1" name="Rectangle 16"/>
          <p:cNvSpPr/>
          <p:nvPr userDrawn="1"/>
        </p:nvSpPr>
        <p:spPr>
          <a:xfrm rot="4198283">
            <a:off x="-2753532" y="3904844"/>
            <a:ext cx="8911454" cy="424610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311589 w 9307013"/>
              <a:gd name="connsiteY3" fmla="*/ 422991 h 425063"/>
              <a:gd name="connsiteX4" fmla="*/ 0 w 9307013"/>
              <a:gd name="connsiteY4" fmla="*/ 0 h 425063"/>
              <a:gd name="connsiteX0" fmla="*/ 150277 w 8995424"/>
              <a:gd name="connsiteY0" fmla="*/ 2109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50277 w 8995424"/>
              <a:gd name="connsiteY4" fmla="*/ 2109 h 425063"/>
              <a:gd name="connsiteX0" fmla="*/ 133091 w 8995424"/>
              <a:gd name="connsiteY0" fmla="*/ 306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3091 w 8995424"/>
              <a:gd name="connsiteY4" fmla="*/ 306 h 425063"/>
              <a:gd name="connsiteX0" fmla="*/ 146341 w 8995424"/>
              <a:gd name="connsiteY0" fmla="*/ 674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46341 w 8995424"/>
              <a:gd name="connsiteY4" fmla="*/ 674 h 425063"/>
              <a:gd name="connsiteX0" fmla="*/ 137030 w 8995424"/>
              <a:gd name="connsiteY0" fmla="*/ 1740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7030 w 8995424"/>
              <a:gd name="connsiteY4" fmla="*/ 1740 h 425063"/>
              <a:gd name="connsiteX0" fmla="*/ 147039 w 9005433"/>
              <a:gd name="connsiteY0" fmla="*/ 1740 h 425063"/>
              <a:gd name="connsiteX1" fmla="*/ 9005433 w 9005433"/>
              <a:gd name="connsiteY1" fmla="*/ 0 h 425063"/>
              <a:gd name="connsiteX2" fmla="*/ 9005433 w 9005433"/>
              <a:gd name="connsiteY2" fmla="*/ 425063 h 425063"/>
              <a:gd name="connsiteX3" fmla="*/ 0 w 9005433"/>
              <a:gd name="connsiteY3" fmla="*/ 401497 h 425063"/>
              <a:gd name="connsiteX4" fmla="*/ 147039 w 9005433"/>
              <a:gd name="connsiteY4" fmla="*/ 1740 h 425063"/>
              <a:gd name="connsiteX0" fmla="*/ 144537 w 9002931"/>
              <a:gd name="connsiteY0" fmla="*/ 1740 h 425063"/>
              <a:gd name="connsiteX1" fmla="*/ 9002931 w 9002931"/>
              <a:gd name="connsiteY1" fmla="*/ 0 h 425063"/>
              <a:gd name="connsiteX2" fmla="*/ 9002931 w 9002931"/>
              <a:gd name="connsiteY2" fmla="*/ 425063 h 425063"/>
              <a:gd name="connsiteX3" fmla="*/ 0 w 9002931"/>
              <a:gd name="connsiteY3" fmla="*/ 406869 h 425063"/>
              <a:gd name="connsiteX4" fmla="*/ 144537 w 9002931"/>
              <a:gd name="connsiteY4" fmla="*/ 1740 h 425063"/>
              <a:gd name="connsiteX0" fmla="*/ 144537 w 9002931"/>
              <a:gd name="connsiteY0" fmla="*/ 1740 h 424538"/>
              <a:gd name="connsiteX1" fmla="*/ 9002931 w 9002931"/>
              <a:gd name="connsiteY1" fmla="*/ 0 h 424538"/>
              <a:gd name="connsiteX2" fmla="*/ 8761886 w 9002931"/>
              <a:gd name="connsiteY2" fmla="*/ 424538 h 424538"/>
              <a:gd name="connsiteX3" fmla="*/ 0 w 9002931"/>
              <a:gd name="connsiteY3" fmla="*/ 406869 h 424538"/>
              <a:gd name="connsiteX4" fmla="*/ 144537 w 9002931"/>
              <a:gd name="connsiteY4" fmla="*/ 1740 h 424538"/>
              <a:gd name="connsiteX0" fmla="*/ 144537 w 8911454"/>
              <a:gd name="connsiteY0" fmla="*/ 1812 h 424610"/>
              <a:gd name="connsiteX1" fmla="*/ 8911454 w 8911454"/>
              <a:gd name="connsiteY1" fmla="*/ 0 h 424610"/>
              <a:gd name="connsiteX2" fmla="*/ 8761886 w 8911454"/>
              <a:gd name="connsiteY2" fmla="*/ 424610 h 424610"/>
              <a:gd name="connsiteX3" fmla="*/ 0 w 8911454"/>
              <a:gd name="connsiteY3" fmla="*/ 406941 h 424610"/>
              <a:gd name="connsiteX4" fmla="*/ 144537 w 8911454"/>
              <a:gd name="connsiteY4" fmla="*/ 1812 h 4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454" h="424610">
                <a:moveTo>
                  <a:pt x="144537" y="1812"/>
                </a:moveTo>
                <a:lnTo>
                  <a:pt x="8911454" y="0"/>
                </a:lnTo>
                <a:lnTo>
                  <a:pt x="8761886" y="424610"/>
                </a:lnTo>
                <a:lnTo>
                  <a:pt x="0" y="406941"/>
                </a:lnTo>
                <a:lnTo>
                  <a:pt x="144537" y="1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20.05.2020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2275720" y="7932979"/>
            <a:ext cx="370573" cy="221599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4494213" y="2673374"/>
            <a:ext cx="8086610" cy="1258848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4494213" y="4098314"/>
            <a:ext cx="8086610" cy="3323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3" name="Picture 22" descr="Adress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6" b="71233"/>
          <a:stretch/>
        </p:blipFill>
        <p:spPr>
          <a:xfrm>
            <a:off x="338261" y="6773556"/>
            <a:ext cx="1859779" cy="299574"/>
          </a:xfrm>
          <a:prstGeom prst="rect">
            <a:avLst/>
          </a:prstGeom>
        </p:spPr>
      </p:pic>
      <p:pic>
        <p:nvPicPr>
          <p:cNvPr id="6" name="Picture 5" descr="Adress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9" t="46409" r="41696" b="41270"/>
          <a:stretch/>
        </p:blipFill>
        <p:spPr>
          <a:xfrm>
            <a:off x="132692" y="7022465"/>
            <a:ext cx="2442390" cy="9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(til aktivit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02609" y="2665913"/>
            <a:ext cx="7555765" cy="1258848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02609" y="4090853"/>
            <a:ext cx="7555765" cy="3323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Rectangle 8"/>
          <p:cNvSpPr/>
          <p:nvPr userDrawn="1"/>
        </p:nvSpPr>
        <p:spPr>
          <a:xfrm rot="4198283">
            <a:off x="10068977" y="2215561"/>
            <a:ext cx="8765035" cy="2829165"/>
          </a:xfrm>
          <a:custGeom>
            <a:avLst/>
            <a:gdLst>
              <a:gd name="connsiteX0" fmla="*/ 0 w 9063143"/>
              <a:gd name="connsiteY0" fmla="*/ 0 h 3844862"/>
              <a:gd name="connsiteX1" fmla="*/ 9063143 w 9063143"/>
              <a:gd name="connsiteY1" fmla="*/ 0 h 3844862"/>
              <a:gd name="connsiteX2" fmla="*/ 9063143 w 9063143"/>
              <a:gd name="connsiteY2" fmla="*/ 3844862 h 3844862"/>
              <a:gd name="connsiteX3" fmla="*/ 0 w 9063143"/>
              <a:gd name="connsiteY3" fmla="*/ 3844862 h 3844862"/>
              <a:gd name="connsiteX4" fmla="*/ 0 w 9063143"/>
              <a:gd name="connsiteY4" fmla="*/ 0 h 3844862"/>
              <a:gd name="connsiteX0" fmla="*/ 0 w 9063143"/>
              <a:gd name="connsiteY0" fmla="*/ 0 h 3846464"/>
              <a:gd name="connsiteX1" fmla="*/ 9063143 w 9063143"/>
              <a:gd name="connsiteY1" fmla="*/ 0 h 3846464"/>
              <a:gd name="connsiteX2" fmla="*/ 9063143 w 9063143"/>
              <a:gd name="connsiteY2" fmla="*/ 3844862 h 3846464"/>
              <a:gd name="connsiteX3" fmla="*/ 310319 w 9063143"/>
              <a:gd name="connsiteY3" fmla="*/ 3846464 h 3846464"/>
              <a:gd name="connsiteX4" fmla="*/ 0 w 9063143"/>
              <a:gd name="connsiteY4" fmla="*/ 0 h 3846464"/>
              <a:gd name="connsiteX0" fmla="*/ 0 w 9063143"/>
              <a:gd name="connsiteY0" fmla="*/ 0 h 3847272"/>
              <a:gd name="connsiteX1" fmla="*/ 9063143 w 9063143"/>
              <a:gd name="connsiteY1" fmla="*/ 0 h 3847272"/>
              <a:gd name="connsiteX2" fmla="*/ 9063143 w 9063143"/>
              <a:gd name="connsiteY2" fmla="*/ 3844862 h 3847272"/>
              <a:gd name="connsiteX3" fmla="*/ 303266 w 9063143"/>
              <a:gd name="connsiteY3" fmla="*/ 3847272 h 3847272"/>
              <a:gd name="connsiteX4" fmla="*/ 0 w 9063143"/>
              <a:gd name="connsiteY4" fmla="*/ 0 h 3847272"/>
              <a:gd name="connsiteX0" fmla="*/ 1029730 w 8759877"/>
              <a:gd name="connsiteY0" fmla="*/ 1029229 h 3847272"/>
              <a:gd name="connsiteX1" fmla="*/ 8759877 w 8759877"/>
              <a:gd name="connsiteY1" fmla="*/ 0 h 3847272"/>
              <a:gd name="connsiteX2" fmla="*/ 8759877 w 8759877"/>
              <a:gd name="connsiteY2" fmla="*/ 3844862 h 3847272"/>
              <a:gd name="connsiteX3" fmla="*/ 0 w 8759877"/>
              <a:gd name="connsiteY3" fmla="*/ 3847272 h 3847272"/>
              <a:gd name="connsiteX4" fmla="*/ 1029730 w 8759877"/>
              <a:gd name="connsiteY4" fmla="*/ 1029229 h 3847272"/>
              <a:gd name="connsiteX0" fmla="*/ 1041192 w 8759877"/>
              <a:gd name="connsiteY0" fmla="*/ 1018387 h 3847272"/>
              <a:gd name="connsiteX1" fmla="*/ 8759877 w 8759877"/>
              <a:gd name="connsiteY1" fmla="*/ 0 h 3847272"/>
              <a:gd name="connsiteX2" fmla="*/ 8759877 w 8759877"/>
              <a:gd name="connsiteY2" fmla="*/ 3844862 h 3847272"/>
              <a:gd name="connsiteX3" fmla="*/ 0 w 8759877"/>
              <a:gd name="connsiteY3" fmla="*/ 3847272 h 3847272"/>
              <a:gd name="connsiteX4" fmla="*/ 1041192 w 8759877"/>
              <a:gd name="connsiteY4" fmla="*/ 1018387 h 3847272"/>
              <a:gd name="connsiteX0" fmla="*/ 1036314 w 8754999"/>
              <a:gd name="connsiteY0" fmla="*/ 1018387 h 3852430"/>
              <a:gd name="connsiteX1" fmla="*/ 8754999 w 8754999"/>
              <a:gd name="connsiteY1" fmla="*/ 0 h 3852430"/>
              <a:gd name="connsiteX2" fmla="*/ 8754999 w 8754999"/>
              <a:gd name="connsiteY2" fmla="*/ 3844862 h 3852430"/>
              <a:gd name="connsiteX3" fmla="*/ 0 w 8754999"/>
              <a:gd name="connsiteY3" fmla="*/ 3852430 h 3852430"/>
              <a:gd name="connsiteX4" fmla="*/ 1036314 w 8754999"/>
              <a:gd name="connsiteY4" fmla="*/ 1018387 h 3852430"/>
              <a:gd name="connsiteX0" fmla="*/ 1046350 w 8765035"/>
              <a:gd name="connsiteY0" fmla="*/ 1018387 h 3852151"/>
              <a:gd name="connsiteX1" fmla="*/ 8765035 w 8765035"/>
              <a:gd name="connsiteY1" fmla="*/ 0 h 3852151"/>
              <a:gd name="connsiteX2" fmla="*/ 8765035 w 8765035"/>
              <a:gd name="connsiteY2" fmla="*/ 3844862 h 3852151"/>
              <a:gd name="connsiteX3" fmla="*/ 0 w 8765035"/>
              <a:gd name="connsiteY3" fmla="*/ 3852151 h 3852151"/>
              <a:gd name="connsiteX4" fmla="*/ 1046350 w 8765035"/>
              <a:gd name="connsiteY4" fmla="*/ 1018387 h 3852151"/>
              <a:gd name="connsiteX0" fmla="*/ 1031155 w 8765035"/>
              <a:gd name="connsiteY0" fmla="*/ 1022986 h 3852151"/>
              <a:gd name="connsiteX1" fmla="*/ 8765035 w 8765035"/>
              <a:gd name="connsiteY1" fmla="*/ 0 h 3852151"/>
              <a:gd name="connsiteX2" fmla="*/ 8765035 w 8765035"/>
              <a:gd name="connsiteY2" fmla="*/ 3844862 h 3852151"/>
              <a:gd name="connsiteX3" fmla="*/ 0 w 8765035"/>
              <a:gd name="connsiteY3" fmla="*/ 3852151 h 3852151"/>
              <a:gd name="connsiteX4" fmla="*/ 1031155 w 8765035"/>
              <a:gd name="connsiteY4" fmla="*/ 1022986 h 3852151"/>
              <a:gd name="connsiteX0" fmla="*/ 1031155 w 8765035"/>
              <a:gd name="connsiteY0" fmla="*/ 0 h 2829165"/>
              <a:gd name="connsiteX1" fmla="*/ 8765035 w 8765035"/>
              <a:gd name="connsiteY1" fmla="*/ 2821876 h 2829165"/>
              <a:gd name="connsiteX2" fmla="*/ 0 w 8765035"/>
              <a:gd name="connsiteY2" fmla="*/ 2829165 h 2829165"/>
              <a:gd name="connsiteX3" fmla="*/ 1031155 w 8765035"/>
              <a:gd name="connsiteY3" fmla="*/ 0 h 282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5035" h="2829165">
                <a:moveTo>
                  <a:pt x="1031155" y="0"/>
                </a:moveTo>
                <a:lnTo>
                  <a:pt x="8765035" y="2821876"/>
                </a:lnTo>
                <a:lnTo>
                  <a:pt x="0" y="2829165"/>
                </a:lnTo>
                <a:lnTo>
                  <a:pt x="10311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/>
          <p:cNvSpPr/>
          <p:nvPr userDrawn="1"/>
        </p:nvSpPr>
        <p:spPr>
          <a:xfrm rot="4198283">
            <a:off x="-4214205" y="3184442"/>
            <a:ext cx="8760743" cy="2827569"/>
          </a:xfrm>
          <a:custGeom>
            <a:avLst/>
            <a:gdLst>
              <a:gd name="connsiteX0" fmla="*/ 0 w 9307013"/>
              <a:gd name="connsiteY0" fmla="*/ 0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0 w 9307013"/>
              <a:gd name="connsiteY4" fmla="*/ 0 h 2967365"/>
              <a:gd name="connsiteX0" fmla="*/ 450834 w 9307013"/>
              <a:gd name="connsiteY0" fmla="*/ 0 h 2968089"/>
              <a:gd name="connsiteX1" fmla="*/ 9307013 w 9307013"/>
              <a:gd name="connsiteY1" fmla="*/ 724 h 2968089"/>
              <a:gd name="connsiteX2" fmla="*/ 9307013 w 9307013"/>
              <a:gd name="connsiteY2" fmla="*/ 2968089 h 2968089"/>
              <a:gd name="connsiteX3" fmla="*/ 0 w 9307013"/>
              <a:gd name="connsiteY3" fmla="*/ 2968089 h 2968089"/>
              <a:gd name="connsiteX4" fmla="*/ 450834 w 9307013"/>
              <a:gd name="connsiteY4" fmla="*/ 0 h 2968089"/>
              <a:gd name="connsiteX0" fmla="*/ 483161 w 9307013"/>
              <a:gd name="connsiteY0" fmla="*/ 4232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483161 w 9307013"/>
              <a:gd name="connsiteY4" fmla="*/ 4232 h 2967365"/>
              <a:gd name="connsiteX0" fmla="*/ 0 w 8823852"/>
              <a:gd name="connsiteY0" fmla="*/ 4232 h 2967365"/>
              <a:gd name="connsiteX1" fmla="*/ 8823852 w 8823852"/>
              <a:gd name="connsiteY1" fmla="*/ 0 h 2967365"/>
              <a:gd name="connsiteX2" fmla="*/ 8823852 w 8823852"/>
              <a:gd name="connsiteY2" fmla="*/ 2967365 h 2967365"/>
              <a:gd name="connsiteX3" fmla="*/ 0 w 8823852"/>
              <a:gd name="connsiteY3" fmla="*/ 4232 h 2967365"/>
              <a:gd name="connsiteX0" fmla="*/ 0 w 8823852"/>
              <a:gd name="connsiteY0" fmla="*/ 4232 h 2843733"/>
              <a:gd name="connsiteX1" fmla="*/ 8823852 w 8823852"/>
              <a:gd name="connsiteY1" fmla="*/ 0 h 2843733"/>
              <a:gd name="connsiteX2" fmla="*/ 7735598 w 8823852"/>
              <a:gd name="connsiteY2" fmla="*/ 2843733 h 2843733"/>
              <a:gd name="connsiteX3" fmla="*/ 0 w 8823852"/>
              <a:gd name="connsiteY3" fmla="*/ 4232 h 2843733"/>
              <a:gd name="connsiteX0" fmla="*/ 0 w 8756392"/>
              <a:gd name="connsiteY0" fmla="*/ 0 h 2839501"/>
              <a:gd name="connsiteX1" fmla="*/ 8756392 w 8756392"/>
              <a:gd name="connsiteY1" fmla="*/ 21088 h 2839501"/>
              <a:gd name="connsiteX2" fmla="*/ 7735598 w 8756392"/>
              <a:gd name="connsiteY2" fmla="*/ 2839501 h 2839501"/>
              <a:gd name="connsiteX3" fmla="*/ 0 w 8756392"/>
              <a:gd name="connsiteY3" fmla="*/ 0 h 2839501"/>
              <a:gd name="connsiteX0" fmla="*/ 0 w 8759654"/>
              <a:gd name="connsiteY0" fmla="*/ 0 h 2830552"/>
              <a:gd name="connsiteX1" fmla="*/ 8759654 w 8759654"/>
              <a:gd name="connsiteY1" fmla="*/ 12139 h 2830552"/>
              <a:gd name="connsiteX2" fmla="*/ 7738860 w 8759654"/>
              <a:gd name="connsiteY2" fmla="*/ 2830552 h 2830552"/>
              <a:gd name="connsiteX3" fmla="*/ 0 w 8759654"/>
              <a:gd name="connsiteY3" fmla="*/ 0 h 2830552"/>
              <a:gd name="connsiteX0" fmla="*/ 0 w 8762917"/>
              <a:gd name="connsiteY0" fmla="*/ 0 h 2821603"/>
              <a:gd name="connsiteX1" fmla="*/ 8762917 w 8762917"/>
              <a:gd name="connsiteY1" fmla="*/ 3190 h 2821603"/>
              <a:gd name="connsiteX2" fmla="*/ 7742123 w 8762917"/>
              <a:gd name="connsiteY2" fmla="*/ 2821603 h 2821603"/>
              <a:gd name="connsiteX3" fmla="*/ 0 w 8762917"/>
              <a:gd name="connsiteY3" fmla="*/ 0 h 2821603"/>
              <a:gd name="connsiteX0" fmla="*/ 0 w 8759655"/>
              <a:gd name="connsiteY0" fmla="*/ 0 h 2830552"/>
              <a:gd name="connsiteX1" fmla="*/ 8759655 w 8759655"/>
              <a:gd name="connsiteY1" fmla="*/ 12139 h 2830552"/>
              <a:gd name="connsiteX2" fmla="*/ 7738861 w 8759655"/>
              <a:gd name="connsiteY2" fmla="*/ 2830552 h 2830552"/>
              <a:gd name="connsiteX3" fmla="*/ 0 w 8759655"/>
              <a:gd name="connsiteY3" fmla="*/ 0 h 2830552"/>
              <a:gd name="connsiteX0" fmla="*/ 0 w 8760743"/>
              <a:gd name="connsiteY0" fmla="*/ 0 h 2827569"/>
              <a:gd name="connsiteX1" fmla="*/ 8760743 w 8760743"/>
              <a:gd name="connsiteY1" fmla="*/ 9156 h 2827569"/>
              <a:gd name="connsiteX2" fmla="*/ 7739949 w 8760743"/>
              <a:gd name="connsiteY2" fmla="*/ 2827569 h 2827569"/>
              <a:gd name="connsiteX3" fmla="*/ 0 w 8760743"/>
              <a:gd name="connsiteY3" fmla="*/ 0 h 28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0743" h="2827569">
                <a:moveTo>
                  <a:pt x="0" y="0"/>
                </a:moveTo>
                <a:lnTo>
                  <a:pt x="8760743" y="9156"/>
                </a:lnTo>
                <a:lnTo>
                  <a:pt x="7739949" y="2827569"/>
                </a:lnTo>
                <a:lnTo>
                  <a:pt x="0" y="0"/>
                </a:lnTo>
                <a:close/>
              </a:path>
            </a:pathLst>
          </a:custGeom>
          <a:solidFill>
            <a:srgbClr val="63A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dirty="0">
                <a:solidFill>
                  <a:srgbClr val="0095C8"/>
                </a:solidFill>
              </a:rPr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 rot="4198283">
            <a:off x="-1851958" y="3900016"/>
            <a:ext cx="8916593" cy="431953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6"/>
              <a:gd name="connsiteX1" fmla="*/ 9307013 w 9307013"/>
              <a:gd name="connsiteY1" fmla="*/ 0 h 426386"/>
              <a:gd name="connsiteX2" fmla="*/ 9307013 w 9307013"/>
              <a:gd name="connsiteY2" fmla="*/ 425063 h 426386"/>
              <a:gd name="connsiteX3" fmla="*/ 300282 w 9307013"/>
              <a:gd name="connsiteY3" fmla="*/ 426386 h 426386"/>
              <a:gd name="connsiteX4" fmla="*/ 0 w 9307013"/>
              <a:gd name="connsiteY4" fmla="*/ 0 h 426386"/>
              <a:gd name="connsiteX0" fmla="*/ 153808 w 9006731"/>
              <a:gd name="connsiteY0" fmla="*/ 0 h 429823"/>
              <a:gd name="connsiteX1" fmla="*/ 9006731 w 9006731"/>
              <a:gd name="connsiteY1" fmla="*/ 3437 h 429823"/>
              <a:gd name="connsiteX2" fmla="*/ 9006731 w 9006731"/>
              <a:gd name="connsiteY2" fmla="*/ 428500 h 429823"/>
              <a:gd name="connsiteX3" fmla="*/ 0 w 9006731"/>
              <a:gd name="connsiteY3" fmla="*/ 429823 h 429823"/>
              <a:gd name="connsiteX4" fmla="*/ 153808 w 9006731"/>
              <a:gd name="connsiteY4" fmla="*/ 0 h 429823"/>
              <a:gd name="connsiteX0" fmla="*/ 153808 w 9006731"/>
              <a:gd name="connsiteY0" fmla="*/ 0 h 431646"/>
              <a:gd name="connsiteX1" fmla="*/ 9006731 w 9006731"/>
              <a:gd name="connsiteY1" fmla="*/ 3437 h 431646"/>
              <a:gd name="connsiteX2" fmla="*/ 8764349 w 9006731"/>
              <a:gd name="connsiteY2" fmla="*/ 431646 h 431646"/>
              <a:gd name="connsiteX3" fmla="*/ 0 w 9006731"/>
              <a:gd name="connsiteY3" fmla="*/ 429823 h 431646"/>
              <a:gd name="connsiteX4" fmla="*/ 153808 w 9006731"/>
              <a:gd name="connsiteY4" fmla="*/ 0 h 431646"/>
              <a:gd name="connsiteX0" fmla="*/ 153808 w 8916593"/>
              <a:gd name="connsiteY0" fmla="*/ 307 h 431953"/>
              <a:gd name="connsiteX1" fmla="*/ 8916593 w 8916593"/>
              <a:gd name="connsiteY1" fmla="*/ 0 h 431953"/>
              <a:gd name="connsiteX2" fmla="*/ 8764349 w 8916593"/>
              <a:gd name="connsiteY2" fmla="*/ 431953 h 431953"/>
              <a:gd name="connsiteX3" fmla="*/ 0 w 8916593"/>
              <a:gd name="connsiteY3" fmla="*/ 430130 h 431953"/>
              <a:gd name="connsiteX4" fmla="*/ 153808 w 8916593"/>
              <a:gd name="connsiteY4" fmla="*/ 307 h 4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6593" h="431953">
                <a:moveTo>
                  <a:pt x="153808" y="307"/>
                </a:moveTo>
                <a:lnTo>
                  <a:pt x="8916593" y="0"/>
                </a:lnTo>
                <a:lnTo>
                  <a:pt x="8764349" y="431953"/>
                </a:lnTo>
                <a:lnTo>
                  <a:pt x="0" y="430130"/>
                </a:lnTo>
                <a:lnTo>
                  <a:pt x="153808" y="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16" name="Rectangle 15"/>
          <p:cNvSpPr/>
          <p:nvPr userDrawn="1"/>
        </p:nvSpPr>
        <p:spPr>
          <a:xfrm rot="4198283">
            <a:off x="-2309230" y="3900703"/>
            <a:ext cx="8924335" cy="430689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7"/>
              <a:gd name="connsiteX1" fmla="*/ 9307013 w 9307013"/>
              <a:gd name="connsiteY1" fmla="*/ 0 h 426387"/>
              <a:gd name="connsiteX2" fmla="*/ 9307013 w 9307013"/>
              <a:gd name="connsiteY2" fmla="*/ 425063 h 426387"/>
              <a:gd name="connsiteX3" fmla="*/ 300282 w 9307013"/>
              <a:gd name="connsiteY3" fmla="*/ 426387 h 426387"/>
              <a:gd name="connsiteX4" fmla="*/ 0 w 9307013"/>
              <a:gd name="connsiteY4" fmla="*/ 0 h 426387"/>
              <a:gd name="connsiteX0" fmla="*/ 155704 w 9006731"/>
              <a:gd name="connsiteY0" fmla="*/ 633 h 426387"/>
              <a:gd name="connsiteX1" fmla="*/ 9006731 w 9006731"/>
              <a:gd name="connsiteY1" fmla="*/ 0 h 426387"/>
              <a:gd name="connsiteX2" fmla="*/ 9006731 w 9006731"/>
              <a:gd name="connsiteY2" fmla="*/ 425063 h 426387"/>
              <a:gd name="connsiteX3" fmla="*/ 0 w 9006731"/>
              <a:gd name="connsiteY3" fmla="*/ 426387 h 426387"/>
              <a:gd name="connsiteX4" fmla="*/ 155704 w 9006731"/>
              <a:gd name="connsiteY4" fmla="*/ 633 h 426387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8773430 w 9010802"/>
              <a:gd name="connsiteY2" fmla="*/ 425877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8924335"/>
              <a:gd name="connsiteY0" fmla="*/ 3039 h 430689"/>
              <a:gd name="connsiteX1" fmla="*/ 8924335 w 8924335"/>
              <a:gd name="connsiteY1" fmla="*/ 0 h 430689"/>
              <a:gd name="connsiteX2" fmla="*/ 8773430 w 8924335"/>
              <a:gd name="connsiteY2" fmla="*/ 428283 h 430689"/>
              <a:gd name="connsiteX3" fmla="*/ 0 w 8924335"/>
              <a:gd name="connsiteY3" fmla="*/ 430689 h 430689"/>
              <a:gd name="connsiteX4" fmla="*/ 159775 w 8924335"/>
              <a:gd name="connsiteY4" fmla="*/ 3039 h 43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335" h="430689">
                <a:moveTo>
                  <a:pt x="159775" y="3039"/>
                </a:moveTo>
                <a:lnTo>
                  <a:pt x="8924335" y="0"/>
                </a:lnTo>
                <a:lnTo>
                  <a:pt x="8773430" y="428283"/>
                </a:lnTo>
                <a:lnTo>
                  <a:pt x="0" y="430689"/>
                </a:lnTo>
                <a:lnTo>
                  <a:pt x="159775" y="3039"/>
                </a:lnTo>
                <a:close/>
              </a:path>
            </a:pathLst>
          </a:custGeom>
          <a:solidFill>
            <a:srgbClr val="0095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17" name="Rectangle 16"/>
          <p:cNvSpPr/>
          <p:nvPr userDrawn="1"/>
        </p:nvSpPr>
        <p:spPr>
          <a:xfrm rot="4198283">
            <a:off x="-2753532" y="3904844"/>
            <a:ext cx="8911454" cy="424610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311589 w 9307013"/>
              <a:gd name="connsiteY3" fmla="*/ 422991 h 425063"/>
              <a:gd name="connsiteX4" fmla="*/ 0 w 9307013"/>
              <a:gd name="connsiteY4" fmla="*/ 0 h 425063"/>
              <a:gd name="connsiteX0" fmla="*/ 150277 w 8995424"/>
              <a:gd name="connsiteY0" fmla="*/ 2109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50277 w 8995424"/>
              <a:gd name="connsiteY4" fmla="*/ 2109 h 425063"/>
              <a:gd name="connsiteX0" fmla="*/ 133091 w 8995424"/>
              <a:gd name="connsiteY0" fmla="*/ 306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3091 w 8995424"/>
              <a:gd name="connsiteY4" fmla="*/ 306 h 425063"/>
              <a:gd name="connsiteX0" fmla="*/ 146341 w 8995424"/>
              <a:gd name="connsiteY0" fmla="*/ 674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46341 w 8995424"/>
              <a:gd name="connsiteY4" fmla="*/ 674 h 425063"/>
              <a:gd name="connsiteX0" fmla="*/ 137030 w 8995424"/>
              <a:gd name="connsiteY0" fmla="*/ 1740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7030 w 8995424"/>
              <a:gd name="connsiteY4" fmla="*/ 1740 h 425063"/>
              <a:gd name="connsiteX0" fmla="*/ 147039 w 9005433"/>
              <a:gd name="connsiteY0" fmla="*/ 1740 h 425063"/>
              <a:gd name="connsiteX1" fmla="*/ 9005433 w 9005433"/>
              <a:gd name="connsiteY1" fmla="*/ 0 h 425063"/>
              <a:gd name="connsiteX2" fmla="*/ 9005433 w 9005433"/>
              <a:gd name="connsiteY2" fmla="*/ 425063 h 425063"/>
              <a:gd name="connsiteX3" fmla="*/ 0 w 9005433"/>
              <a:gd name="connsiteY3" fmla="*/ 401497 h 425063"/>
              <a:gd name="connsiteX4" fmla="*/ 147039 w 9005433"/>
              <a:gd name="connsiteY4" fmla="*/ 1740 h 425063"/>
              <a:gd name="connsiteX0" fmla="*/ 144537 w 9002931"/>
              <a:gd name="connsiteY0" fmla="*/ 1740 h 425063"/>
              <a:gd name="connsiteX1" fmla="*/ 9002931 w 9002931"/>
              <a:gd name="connsiteY1" fmla="*/ 0 h 425063"/>
              <a:gd name="connsiteX2" fmla="*/ 9002931 w 9002931"/>
              <a:gd name="connsiteY2" fmla="*/ 425063 h 425063"/>
              <a:gd name="connsiteX3" fmla="*/ 0 w 9002931"/>
              <a:gd name="connsiteY3" fmla="*/ 406869 h 425063"/>
              <a:gd name="connsiteX4" fmla="*/ 144537 w 9002931"/>
              <a:gd name="connsiteY4" fmla="*/ 1740 h 425063"/>
              <a:gd name="connsiteX0" fmla="*/ 144537 w 9002931"/>
              <a:gd name="connsiteY0" fmla="*/ 1740 h 424538"/>
              <a:gd name="connsiteX1" fmla="*/ 9002931 w 9002931"/>
              <a:gd name="connsiteY1" fmla="*/ 0 h 424538"/>
              <a:gd name="connsiteX2" fmla="*/ 8761886 w 9002931"/>
              <a:gd name="connsiteY2" fmla="*/ 424538 h 424538"/>
              <a:gd name="connsiteX3" fmla="*/ 0 w 9002931"/>
              <a:gd name="connsiteY3" fmla="*/ 406869 h 424538"/>
              <a:gd name="connsiteX4" fmla="*/ 144537 w 9002931"/>
              <a:gd name="connsiteY4" fmla="*/ 1740 h 424538"/>
              <a:gd name="connsiteX0" fmla="*/ 144537 w 8911454"/>
              <a:gd name="connsiteY0" fmla="*/ 1812 h 424610"/>
              <a:gd name="connsiteX1" fmla="*/ 8911454 w 8911454"/>
              <a:gd name="connsiteY1" fmla="*/ 0 h 424610"/>
              <a:gd name="connsiteX2" fmla="*/ 8761886 w 8911454"/>
              <a:gd name="connsiteY2" fmla="*/ 424610 h 424610"/>
              <a:gd name="connsiteX3" fmla="*/ 0 w 8911454"/>
              <a:gd name="connsiteY3" fmla="*/ 406941 h 424610"/>
              <a:gd name="connsiteX4" fmla="*/ 144537 w 8911454"/>
              <a:gd name="connsiteY4" fmla="*/ 1812 h 4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454" h="424610">
                <a:moveTo>
                  <a:pt x="144537" y="1812"/>
                </a:moveTo>
                <a:lnTo>
                  <a:pt x="8911454" y="0"/>
                </a:lnTo>
                <a:lnTo>
                  <a:pt x="8761886" y="424610"/>
                </a:lnTo>
                <a:lnTo>
                  <a:pt x="0" y="406941"/>
                </a:lnTo>
                <a:lnTo>
                  <a:pt x="144537" y="1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12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s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2275720" y="7932979"/>
            <a:ext cx="370573" cy="221599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holds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0135" y="2160271"/>
            <a:ext cx="6217920" cy="514864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874243" y="2160270"/>
            <a:ext cx="6217920" cy="514864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2275720" y="7932979"/>
            <a:ext cx="370573" cy="221599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135" y="2160270"/>
            <a:ext cx="6189344" cy="73025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0135" y="2890520"/>
            <a:ext cx="6189344" cy="44183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872337" y="2160270"/>
            <a:ext cx="6219826" cy="73025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872337" y="2890520"/>
            <a:ext cx="6219826" cy="441839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20.05.2020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12275720" y="7932979"/>
            <a:ext cx="370573" cy="221599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324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7"/>
          <p:cNvSpPr/>
          <p:nvPr userDrawn="1"/>
        </p:nvSpPr>
        <p:spPr>
          <a:xfrm rot="4198283">
            <a:off x="-4214205" y="3184442"/>
            <a:ext cx="8760743" cy="2827569"/>
          </a:xfrm>
          <a:custGeom>
            <a:avLst/>
            <a:gdLst>
              <a:gd name="connsiteX0" fmla="*/ 0 w 9307013"/>
              <a:gd name="connsiteY0" fmla="*/ 0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0 w 9307013"/>
              <a:gd name="connsiteY4" fmla="*/ 0 h 2967365"/>
              <a:gd name="connsiteX0" fmla="*/ 450834 w 9307013"/>
              <a:gd name="connsiteY0" fmla="*/ 0 h 2968089"/>
              <a:gd name="connsiteX1" fmla="*/ 9307013 w 9307013"/>
              <a:gd name="connsiteY1" fmla="*/ 724 h 2968089"/>
              <a:gd name="connsiteX2" fmla="*/ 9307013 w 9307013"/>
              <a:gd name="connsiteY2" fmla="*/ 2968089 h 2968089"/>
              <a:gd name="connsiteX3" fmla="*/ 0 w 9307013"/>
              <a:gd name="connsiteY3" fmla="*/ 2968089 h 2968089"/>
              <a:gd name="connsiteX4" fmla="*/ 450834 w 9307013"/>
              <a:gd name="connsiteY4" fmla="*/ 0 h 2968089"/>
              <a:gd name="connsiteX0" fmla="*/ 483161 w 9307013"/>
              <a:gd name="connsiteY0" fmla="*/ 4232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483161 w 9307013"/>
              <a:gd name="connsiteY4" fmla="*/ 4232 h 2967365"/>
              <a:gd name="connsiteX0" fmla="*/ 0 w 8823852"/>
              <a:gd name="connsiteY0" fmla="*/ 4232 h 2967365"/>
              <a:gd name="connsiteX1" fmla="*/ 8823852 w 8823852"/>
              <a:gd name="connsiteY1" fmla="*/ 0 h 2967365"/>
              <a:gd name="connsiteX2" fmla="*/ 8823852 w 8823852"/>
              <a:gd name="connsiteY2" fmla="*/ 2967365 h 2967365"/>
              <a:gd name="connsiteX3" fmla="*/ 0 w 8823852"/>
              <a:gd name="connsiteY3" fmla="*/ 4232 h 2967365"/>
              <a:gd name="connsiteX0" fmla="*/ 0 w 8823852"/>
              <a:gd name="connsiteY0" fmla="*/ 4232 h 2843733"/>
              <a:gd name="connsiteX1" fmla="*/ 8823852 w 8823852"/>
              <a:gd name="connsiteY1" fmla="*/ 0 h 2843733"/>
              <a:gd name="connsiteX2" fmla="*/ 7735598 w 8823852"/>
              <a:gd name="connsiteY2" fmla="*/ 2843733 h 2843733"/>
              <a:gd name="connsiteX3" fmla="*/ 0 w 8823852"/>
              <a:gd name="connsiteY3" fmla="*/ 4232 h 2843733"/>
              <a:gd name="connsiteX0" fmla="*/ 0 w 8756392"/>
              <a:gd name="connsiteY0" fmla="*/ 0 h 2839501"/>
              <a:gd name="connsiteX1" fmla="*/ 8756392 w 8756392"/>
              <a:gd name="connsiteY1" fmla="*/ 21088 h 2839501"/>
              <a:gd name="connsiteX2" fmla="*/ 7735598 w 8756392"/>
              <a:gd name="connsiteY2" fmla="*/ 2839501 h 2839501"/>
              <a:gd name="connsiteX3" fmla="*/ 0 w 8756392"/>
              <a:gd name="connsiteY3" fmla="*/ 0 h 2839501"/>
              <a:gd name="connsiteX0" fmla="*/ 0 w 8759654"/>
              <a:gd name="connsiteY0" fmla="*/ 0 h 2830552"/>
              <a:gd name="connsiteX1" fmla="*/ 8759654 w 8759654"/>
              <a:gd name="connsiteY1" fmla="*/ 12139 h 2830552"/>
              <a:gd name="connsiteX2" fmla="*/ 7738860 w 8759654"/>
              <a:gd name="connsiteY2" fmla="*/ 2830552 h 2830552"/>
              <a:gd name="connsiteX3" fmla="*/ 0 w 8759654"/>
              <a:gd name="connsiteY3" fmla="*/ 0 h 2830552"/>
              <a:gd name="connsiteX0" fmla="*/ 0 w 8762917"/>
              <a:gd name="connsiteY0" fmla="*/ 0 h 2821603"/>
              <a:gd name="connsiteX1" fmla="*/ 8762917 w 8762917"/>
              <a:gd name="connsiteY1" fmla="*/ 3190 h 2821603"/>
              <a:gd name="connsiteX2" fmla="*/ 7742123 w 8762917"/>
              <a:gd name="connsiteY2" fmla="*/ 2821603 h 2821603"/>
              <a:gd name="connsiteX3" fmla="*/ 0 w 8762917"/>
              <a:gd name="connsiteY3" fmla="*/ 0 h 2821603"/>
              <a:gd name="connsiteX0" fmla="*/ 0 w 8759655"/>
              <a:gd name="connsiteY0" fmla="*/ 0 h 2830552"/>
              <a:gd name="connsiteX1" fmla="*/ 8759655 w 8759655"/>
              <a:gd name="connsiteY1" fmla="*/ 12139 h 2830552"/>
              <a:gd name="connsiteX2" fmla="*/ 7738861 w 8759655"/>
              <a:gd name="connsiteY2" fmla="*/ 2830552 h 2830552"/>
              <a:gd name="connsiteX3" fmla="*/ 0 w 8759655"/>
              <a:gd name="connsiteY3" fmla="*/ 0 h 2830552"/>
              <a:gd name="connsiteX0" fmla="*/ 0 w 8760743"/>
              <a:gd name="connsiteY0" fmla="*/ 0 h 2827569"/>
              <a:gd name="connsiteX1" fmla="*/ 8760743 w 8760743"/>
              <a:gd name="connsiteY1" fmla="*/ 9156 h 2827569"/>
              <a:gd name="connsiteX2" fmla="*/ 7739949 w 8760743"/>
              <a:gd name="connsiteY2" fmla="*/ 2827569 h 2827569"/>
              <a:gd name="connsiteX3" fmla="*/ 0 w 8760743"/>
              <a:gd name="connsiteY3" fmla="*/ 0 h 28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0743" h="2827569">
                <a:moveTo>
                  <a:pt x="0" y="0"/>
                </a:moveTo>
                <a:lnTo>
                  <a:pt x="8760743" y="9156"/>
                </a:lnTo>
                <a:lnTo>
                  <a:pt x="7739949" y="2827569"/>
                </a:lnTo>
                <a:lnTo>
                  <a:pt x="0" y="0"/>
                </a:lnTo>
                <a:close/>
              </a:path>
            </a:pathLst>
          </a:custGeom>
          <a:solidFill>
            <a:srgbClr val="63A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dirty="0">
                <a:solidFill>
                  <a:srgbClr val="0095C8"/>
                </a:solidFill>
              </a:rPr>
              <a:t> </a:t>
            </a:r>
          </a:p>
        </p:txBody>
      </p:sp>
      <p:sp>
        <p:nvSpPr>
          <p:cNvPr id="15" name="Rectangle 13"/>
          <p:cNvSpPr/>
          <p:nvPr userDrawn="1"/>
        </p:nvSpPr>
        <p:spPr>
          <a:xfrm rot="4198283">
            <a:off x="-1851958" y="3900016"/>
            <a:ext cx="8916593" cy="431953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6"/>
              <a:gd name="connsiteX1" fmla="*/ 9307013 w 9307013"/>
              <a:gd name="connsiteY1" fmla="*/ 0 h 426386"/>
              <a:gd name="connsiteX2" fmla="*/ 9307013 w 9307013"/>
              <a:gd name="connsiteY2" fmla="*/ 425063 h 426386"/>
              <a:gd name="connsiteX3" fmla="*/ 300282 w 9307013"/>
              <a:gd name="connsiteY3" fmla="*/ 426386 h 426386"/>
              <a:gd name="connsiteX4" fmla="*/ 0 w 9307013"/>
              <a:gd name="connsiteY4" fmla="*/ 0 h 426386"/>
              <a:gd name="connsiteX0" fmla="*/ 153808 w 9006731"/>
              <a:gd name="connsiteY0" fmla="*/ 0 h 429823"/>
              <a:gd name="connsiteX1" fmla="*/ 9006731 w 9006731"/>
              <a:gd name="connsiteY1" fmla="*/ 3437 h 429823"/>
              <a:gd name="connsiteX2" fmla="*/ 9006731 w 9006731"/>
              <a:gd name="connsiteY2" fmla="*/ 428500 h 429823"/>
              <a:gd name="connsiteX3" fmla="*/ 0 w 9006731"/>
              <a:gd name="connsiteY3" fmla="*/ 429823 h 429823"/>
              <a:gd name="connsiteX4" fmla="*/ 153808 w 9006731"/>
              <a:gd name="connsiteY4" fmla="*/ 0 h 429823"/>
              <a:gd name="connsiteX0" fmla="*/ 153808 w 9006731"/>
              <a:gd name="connsiteY0" fmla="*/ 0 h 431646"/>
              <a:gd name="connsiteX1" fmla="*/ 9006731 w 9006731"/>
              <a:gd name="connsiteY1" fmla="*/ 3437 h 431646"/>
              <a:gd name="connsiteX2" fmla="*/ 8764349 w 9006731"/>
              <a:gd name="connsiteY2" fmla="*/ 431646 h 431646"/>
              <a:gd name="connsiteX3" fmla="*/ 0 w 9006731"/>
              <a:gd name="connsiteY3" fmla="*/ 429823 h 431646"/>
              <a:gd name="connsiteX4" fmla="*/ 153808 w 9006731"/>
              <a:gd name="connsiteY4" fmla="*/ 0 h 431646"/>
              <a:gd name="connsiteX0" fmla="*/ 153808 w 8916593"/>
              <a:gd name="connsiteY0" fmla="*/ 307 h 431953"/>
              <a:gd name="connsiteX1" fmla="*/ 8916593 w 8916593"/>
              <a:gd name="connsiteY1" fmla="*/ 0 h 431953"/>
              <a:gd name="connsiteX2" fmla="*/ 8764349 w 8916593"/>
              <a:gd name="connsiteY2" fmla="*/ 431953 h 431953"/>
              <a:gd name="connsiteX3" fmla="*/ 0 w 8916593"/>
              <a:gd name="connsiteY3" fmla="*/ 430130 h 431953"/>
              <a:gd name="connsiteX4" fmla="*/ 153808 w 8916593"/>
              <a:gd name="connsiteY4" fmla="*/ 307 h 4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6593" h="431953">
                <a:moveTo>
                  <a:pt x="153808" y="307"/>
                </a:moveTo>
                <a:lnTo>
                  <a:pt x="8916593" y="0"/>
                </a:lnTo>
                <a:lnTo>
                  <a:pt x="8764349" y="431953"/>
                </a:lnTo>
                <a:lnTo>
                  <a:pt x="0" y="430130"/>
                </a:lnTo>
                <a:lnTo>
                  <a:pt x="153808" y="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16" name="Rectangle 15"/>
          <p:cNvSpPr/>
          <p:nvPr userDrawn="1"/>
        </p:nvSpPr>
        <p:spPr>
          <a:xfrm rot="4198283">
            <a:off x="-2309230" y="3900703"/>
            <a:ext cx="8924335" cy="430689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7"/>
              <a:gd name="connsiteX1" fmla="*/ 9307013 w 9307013"/>
              <a:gd name="connsiteY1" fmla="*/ 0 h 426387"/>
              <a:gd name="connsiteX2" fmla="*/ 9307013 w 9307013"/>
              <a:gd name="connsiteY2" fmla="*/ 425063 h 426387"/>
              <a:gd name="connsiteX3" fmla="*/ 300282 w 9307013"/>
              <a:gd name="connsiteY3" fmla="*/ 426387 h 426387"/>
              <a:gd name="connsiteX4" fmla="*/ 0 w 9307013"/>
              <a:gd name="connsiteY4" fmla="*/ 0 h 426387"/>
              <a:gd name="connsiteX0" fmla="*/ 155704 w 9006731"/>
              <a:gd name="connsiteY0" fmla="*/ 633 h 426387"/>
              <a:gd name="connsiteX1" fmla="*/ 9006731 w 9006731"/>
              <a:gd name="connsiteY1" fmla="*/ 0 h 426387"/>
              <a:gd name="connsiteX2" fmla="*/ 9006731 w 9006731"/>
              <a:gd name="connsiteY2" fmla="*/ 425063 h 426387"/>
              <a:gd name="connsiteX3" fmla="*/ 0 w 9006731"/>
              <a:gd name="connsiteY3" fmla="*/ 426387 h 426387"/>
              <a:gd name="connsiteX4" fmla="*/ 155704 w 9006731"/>
              <a:gd name="connsiteY4" fmla="*/ 633 h 426387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8773430 w 9010802"/>
              <a:gd name="connsiteY2" fmla="*/ 425877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8924335"/>
              <a:gd name="connsiteY0" fmla="*/ 3039 h 430689"/>
              <a:gd name="connsiteX1" fmla="*/ 8924335 w 8924335"/>
              <a:gd name="connsiteY1" fmla="*/ 0 h 430689"/>
              <a:gd name="connsiteX2" fmla="*/ 8773430 w 8924335"/>
              <a:gd name="connsiteY2" fmla="*/ 428283 h 430689"/>
              <a:gd name="connsiteX3" fmla="*/ 0 w 8924335"/>
              <a:gd name="connsiteY3" fmla="*/ 430689 h 430689"/>
              <a:gd name="connsiteX4" fmla="*/ 159775 w 8924335"/>
              <a:gd name="connsiteY4" fmla="*/ 3039 h 43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335" h="430689">
                <a:moveTo>
                  <a:pt x="159775" y="3039"/>
                </a:moveTo>
                <a:lnTo>
                  <a:pt x="8924335" y="0"/>
                </a:lnTo>
                <a:lnTo>
                  <a:pt x="8773430" y="428283"/>
                </a:lnTo>
                <a:lnTo>
                  <a:pt x="0" y="430689"/>
                </a:lnTo>
                <a:lnTo>
                  <a:pt x="159775" y="3039"/>
                </a:lnTo>
                <a:close/>
              </a:path>
            </a:pathLst>
          </a:custGeom>
          <a:solidFill>
            <a:srgbClr val="0095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17" name="Rectangle 16"/>
          <p:cNvSpPr/>
          <p:nvPr userDrawn="1"/>
        </p:nvSpPr>
        <p:spPr>
          <a:xfrm rot="4198283">
            <a:off x="-2753532" y="3904844"/>
            <a:ext cx="8911454" cy="424610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311589 w 9307013"/>
              <a:gd name="connsiteY3" fmla="*/ 422991 h 425063"/>
              <a:gd name="connsiteX4" fmla="*/ 0 w 9307013"/>
              <a:gd name="connsiteY4" fmla="*/ 0 h 425063"/>
              <a:gd name="connsiteX0" fmla="*/ 150277 w 8995424"/>
              <a:gd name="connsiteY0" fmla="*/ 2109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50277 w 8995424"/>
              <a:gd name="connsiteY4" fmla="*/ 2109 h 425063"/>
              <a:gd name="connsiteX0" fmla="*/ 133091 w 8995424"/>
              <a:gd name="connsiteY0" fmla="*/ 306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3091 w 8995424"/>
              <a:gd name="connsiteY4" fmla="*/ 306 h 425063"/>
              <a:gd name="connsiteX0" fmla="*/ 146341 w 8995424"/>
              <a:gd name="connsiteY0" fmla="*/ 674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46341 w 8995424"/>
              <a:gd name="connsiteY4" fmla="*/ 674 h 425063"/>
              <a:gd name="connsiteX0" fmla="*/ 137030 w 8995424"/>
              <a:gd name="connsiteY0" fmla="*/ 1740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7030 w 8995424"/>
              <a:gd name="connsiteY4" fmla="*/ 1740 h 425063"/>
              <a:gd name="connsiteX0" fmla="*/ 147039 w 9005433"/>
              <a:gd name="connsiteY0" fmla="*/ 1740 h 425063"/>
              <a:gd name="connsiteX1" fmla="*/ 9005433 w 9005433"/>
              <a:gd name="connsiteY1" fmla="*/ 0 h 425063"/>
              <a:gd name="connsiteX2" fmla="*/ 9005433 w 9005433"/>
              <a:gd name="connsiteY2" fmla="*/ 425063 h 425063"/>
              <a:gd name="connsiteX3" fmla="*/ 0 w 9005433"/>
              <a:gd name="connsiteY3" fmla="*/ 401497 h 425063"/>
              <a:gd name="connsiteX4" fmla="*/ 147039 w 9005433"/>
              <a:gd name="connsiteY4" fmla="*/ 1740 h 425063"/>
              <a:gd name="connsiteX0" fmla="*/ 144537 w 9002931"/>
              <a:gd name="connsiteY0" fmla="*/ 1740 h 425063"/>
              <a:gd name="connsiteX1" fmla="*/ 9002931 w 9002931"/>
              <a:gd name="connsiteY1" fmla="*/ 0 h 425063"/>
              <a:gd name="connsiteX2" fmla="*/ 9002931 w 9002931"/>
              <a:gd name="connsiteY2" fmla="*/ 425063 h 425063"/>
              <a:gd name="connsiteX3" fmla="*/ 0 w 9002931"/>
              <a:gd name="connsiteY3" fmla="*/ 406869 h 425063"/>
              <a:gd name="connsiteX4" fmla="*/ 144537 w 9002931"/>
              <a:gd name="connsiteY4" fmla="*/ 1740 h 425063"/>
              <a:gd name="connsiteX0" fmla="*/ 144537 w 9002931"/>
              <a:gd name="connsiteY0" fmla="*/ 1740 h 424538"/>
              <a:gd name="connsiteX1" fmla="*/ 9002931 w 9002931"/>
              <a:gd name="connsiteY1" fmla="*/ 0 h 424538"/>
              <a:gd name="connsiteX2" fmla="*/ 8761886 w 9002931"/>
              <a:gd name="connsiteY2" fmla="*/ 424538 h 424538"/>
              <a:gd name="connsiteX3" fmla="*/ 0 w 9002931"/>
              <a:gd name="connsiteY3" fmla="*/ 406869 h 424538"/>
              <a:gd name="connsiteX4" fmla="*/ 144537 w 9002931"/>
              <a:gd name="connsiteY4" fmla="*/ 1740 h 424538"/>
              <a:gd name="connsiteX0" fmla="*/ 144537 w 8911454"/>
              <a:gd name="connsiteY0" fmla="*/ 1812 h 424610"/>
              <a:gd name="connsiteX1" fmla="*/ 8911454 w 8911454"/>
              <a:gd name="connsiteY1" fmla="*/ 0 h 424610"/>
              <a:gd name="connsiteX2" fmla="*/ 8761886 w 8911454"/>
              <a:gd name="connsiteY2" fmla="*/ 424610 h 424610"/>
              <a:gd name="connsiteX3" fmla="*/ 0 w 8911454"/>
              <a:gd name="connsiteY3" fmla="*/ 406941 h 424610"/>
              <a:gd name="connsiteX4" fmla="*/ 144537 w 8911454"/>
              <a:gd name="connsiteY4" fmla="*/ 1812 h 4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454" h="424610">
                <a:moveTo>
                  <a:pt x="144537" y="1812"/>
                </a:moveTo>
                <a:lnTo>
                  <a:pt x="8911454" y="0"/>
                </a:lnTo>
                <a:lnTo>
                  <a:pt x="8761886" y="424610"/>
                </a:lnTo>
                <a:lnTo>
                  <a:pt x="0" y="406941"/>
                </a:lnTo>
                <a:lnTo>
                  <a:pt x="144537" y="1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26453" y="870793"/>
            <a:ext cx="8086610" cy="1258848"/>
          </a:xfrm>
        </p:spPr>
        <p:txBody>
          <a:bodyPr anchor="t" anchorCtr="0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726453" y="2572744"/>
            <a:ext cx="8086610" cy="3323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+mn-lt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016" y="305428"/>
            <a:ext cx="805214" cy="8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sside 1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2275720" y="7932979"/>
            <a:ext cx="370573" cy="221599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016" y="305428"/>
            <a:ext cx="805214" cy="805214"/>
          </a:xfrm>
          <a:prstGeom prst="rect">
            <a:avLst/>
          </a:prstGeom>
        </p:spPr>
      </p:pic>
      <p:pic>
        <p:nvPicPr>
          <p:cNvPr id="11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425" y="8041869"/>
            <a:ext cx="1590551" cy="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holdsside 2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80135" y="2160271"/>
            <a:ext cx="6217920" cy="5148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874243" y="2160270"/>
            <a:ext cx="6217920" cy="51486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2275720" y="7932979"/>
            <a:ext cx="370573" cy="221599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016" y="305428"/>
            <a:ext cx="805214" cy="805214"/>
          </a:xfrm>
          <a:prstGeom prst="rect">
            <a:avLst/>
          </a:prstGeom>
        </p:spPr>
      </p:pic>
      <p:pic>
        <p:nvPicPr>
          <p:cNvPr id="11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425" y="8041869"/>
            <a:ext cx="1590551" cy="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3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3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135" y="2160270"/>
            <a:ext cx="6189344" cy="73025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80135" y="2890520"/>
            <a:ext cx="6189344" cy="4418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872337" y="2160270"/>
            <a:ext cx="6219826" cy="73025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872337" y="2890520"/>
            <a:ext cx="6219826" cy="44183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20.05.2020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12275720" y="7932979"/>
            <a:ext cx="370573" cy="221599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016" y="305428"/>
            <a:ext cx="805214" cy="805214"/>
          </a:xfrm>
          <a:prstGeom prst="rect">
            <a:avLst/>
          </a:prstGeom>
        </p:spPr>
      </p:pic>
      <p:pic>
        <p:nvPicPr>
          <p:cNvPr id="13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425" y="8041869"/>
            <a:ext cx="1590551" cy="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7"/>
          <p:cNvSpPr/>
          <p:nvPr userDrawn="1"/>
        </p:nvSpPr>
        <p:spPr>
          <a:xfrm rot="4198283">
            <a:off x="-4214205" y="3184442"/>
            <a:ext cx="8760743" cy="2827569"/>
          </a:xfrm>
          <a:custGeom>
            <a:avLst/>
            <a:gdLst>
              <a:gd name="connsiteX0" fmla="*/ 0 w 9307013"/>
              <a:gd name="connsiteY0" fmla="*/ 0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0 w 9307013"/>
              <a:gd name="connsiteY4" fmla="*/ 0 h 2967365"/>
              <a:gd name="connsiteX0" fmla="*/ 450834 w 9307013"/>
              <a:gd name="connsiteY0" fmla="*/ 0 h 2968089"/>
              <a:gd name="connsiteX1" fmla="*/ 9307013 w 9307013"/>
              <a:gd name="connsiteY1" fmla="*/ 724 h 2968089"/>
              <a:gd name="connsiteX2" fmla="*/ 9307013 w 9307013"/>
              <a:gd name="connsiteY2" fmla="*/ 2968089 h 2968089"/>
              <a:gd name="connsiteX3" fmla="*/ 0 w 9307013"/>
              <a:gd name="connsiteY3" fmla="*/ 2968089 h 2968089"/>
              <a:gd name="connsiteX4" fmla="*/ 450834 w 9307013"/>
              <a:gd name="connsiteY4" fmla="*/ 0 h 2968089"/>
              <a:gd name="connsiteX0" fmla="*/ 483161 w 9307013"/>
              <a:gd name="connsiteY0" fmla="*/ 4232 h 2967365"/>
              <a:gd name="connsiteX1" fmla="*/ 9307013 w 9307013"/>
              <a:gd name="connsiteY1" fmla="*/ 0 h 2967365"/>
              <a:gd name="connsiteX2" fmla="*/ 9307013 w 9307013"/>
              <a:gd name="connsiteY2" fmla="*/ 2967365 h 2967365"/>
              <a:gd name="connsiteX3" fmla="*/ 0 w 9307013"/>
              <a:gd name="connsiteY3" fmla="*/ 2967365 h 2967365"/>
              <a:gd name="connsiteX4" fmla="*/ 483161 w 9307013"/>
              <a:gd name="connsiteY4" fmla="*/ 4232 h 2967365"/>
              <a:gd name="connsiteX0" fmla="*/ 0 w 8823852"/>
              <a:gd name="connsiteY0" fmla="*/ 4232 h 2967365"/>
              <a:gd name="connsiteX1" fmla="*/ 8823852 w 8823852"/>
              <a:gd name="connsiteY1" fmla="*/ 0 h 2967365"/>
              <a:gd name="connsiteX2" fmla="*/ 8823852 w 8823852"/>
              <a:gd name="connsiteY2" fmla="*/ 2967365 h 2967365"/>
              <a:gd name="connsiteX3" fmla="*/ 0 w 8823852"/>
              <a:gd name="connsiteY3" fmla="*/ 4232 h 2967365"/>
              <a:gd name="connsiteX0" fmla="*/ 0 w 8823852"/>
              <a:gd name="connsiteY0" fmla="*/ 4232 h 2843733"/>
              <a:gd name="connsiteX1" fmla="*/ 8823852 w 8823852"/>
              <a:gd name="connsiteY1" fmla="*/ 0 h 2843733"/>
              <a:gd name="connsiteX2" fmla="*/ 7735598 w 8823852"/>
              <a:gd name="connsiteY2" fmla="*/ 2843733 h 2843733"/>
              <a:gd name="connsiteX3" fmla="*/ 0 w 8823852"/>
              <a:gd name="connsiteY3" fmla="*/ 4232 h 2843733"/>
              <a:gd name="connsiteX0" fmla="*/ 0 w 8756392"/>
              <a:gd name="connsiteY0" fmla="*/ 0 h 2839501"/>
              <a:gd name="connsiteX1" fmla="*/ 8756392 w 8756392"/>
              <a:gd name="connsiteY1" fmla="*/ 21088 h 2839501"/>
              <a:gd name="connsiteX2" fmla="*/ 7735598 w 8756392"/>
              <a:gd name="connsiteY2" fmla="*/ 2839501 h 2839501"/>
              <a:gd name="connsiteX3" fmla="*/ 0 w 8756392"/>
              <a:gd name="connsiteY3" fmla="*/ 0 h 2839501"/>
              <a:gd name="connsiteX0" fmla="*/ 0 w 8759654"/>
              <a:gd name="connsiteY0" fmla="*/ 0 h 2830552"/>
              <a:gd name="connsiteX1" fmla="*/ 8759654 w 8759654"/>
              <a:gd name="connsiteY1" fmla="*/ 12139 h 2830552"/>
              <a:gd name="connsiteX2" fmla="*/ 7738860 w 8759654"/>
              <a:gd name="connsiteY2" fmla="*/ 2830552 h 2830552"/>
              <a:gd name="connsiteX3" fmla="*/ 0 w 8759654"/>
              <a:gd name="connsiteY3" fmla="*/ 0 h 2830552"/>
              <a:gd name="connsiteX0" fmla="*/ 0 w 8762917"/>
              <a:gd name="connsiteY0" fmla="*/ 0 h 2821603"/>
              <a:gd name="connsiteX1" fmla="*/ 8762917 w 8762917"/>
              <a:gd name="connsiteY1" fmla="*/ 3190 h 2821603"/>
              <a:gd name="connsiteX2" fmla="*/ 7742123 w 8762917"/>
              <a:gd name="connsiteY2" fmla="*/ 2821603 h 2821603"/>
              <a:gd name="connsiteX3" fmla="*/ 0 w 8762917"/>
              <a:gd name="connsiteY3" fmla="*/ 0 h 2821603"/>
              <a:gd name="connsiteX0" fmla="*/ 0 w 8759655"/>
              <a:gd name="connsiteY0" fmla="*/ 0 h 2830552"/>
              <a:gd name="connsiteX1" fmla="*/ 8759655 w 8759655"/>
              <a:gd name="connsiteY1" fmla="*/ 12139 h 2830552"/>
              <a:gd name="connsiteX2" fmla="*/ 7738861 w 8759655"/>
              <a:gd name="connsiteY2" fmla="*/ 2830552 h 2830552"/>
              <a:gd name="connsiteX3" fmla="*/ 0 w 8759655"/>
              <a:gd name="connsiteY3" fmla="*/ 0 h 2830552"/>
              <a:gd name="connsiteX0" fmla="*/ 0 w 8760743"/>
              <a:gd name="connsiteY0" fmla="*/ 0 h 2827569"/>
              <a:gd name="connsiteX1" fmla="*/ 8760743 w 8760743"/>
              <a:gd name="connsiteY1" fmla="*/ 9156 h 2827569"/>
              <a:gd name="connsiteX2" fmla="*/ 7739949 w 8760743"/>
              <a:gd name="connsiteY2" fmla="*/ 2827569 h 2827569"/>
              <a:gd name="connsiteX3" fmla="*/ 0 w 8760743"/>
              <a:gd name="connsiteY3" fmla="*/ 0 h 28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0743" h="2827569">
                <a:moveTo>
                  <a:pt x="0" y="0"/>
                </a:moveTo>
                <a:lnTo>
                  <a:pt x="8760743" y="9156"/>
                </a:lnTo>
                <a:lnTo>
                  <a:pt x="7739949" y="2827569"/>
                </a:lnTo>
                <a:lnTo>
                  <a:pt x="0" y="0"/>
                </a:lnTo>
                <a:close/>
              </a:path>
            </a:pathLst>
          </a:custGeom>
          <a:solidFill>
            <a:srgbClr val="63A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dirty="0">
                <a:solidFill>
                  <a:srgbClr val="0095C8"/>
                </a:solidFill>
              </a:rPr>
              <a:t> </a:t>
            </a:r>
          </a:p>
        </p:txBody>
      </p:sp>
      <p:sp>
        <p:nvSpPr>
          <p:cNvPr id="20" name="Rectangle 13"/>
          <p:cNvSpPr/>
          <p:nvPr userDrawn="1"/>
        </p:nvSpPr>
        <p:spPr>
          <a:xfrm rot="4198283">
            <a:off x="-1851958" y="3900016"/>
            <a:ext cx="8916593" cy="431953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6"/>
              <a:gd name="connsiteX1" fmla="*/ 9307013 w 9307013"/>
              <a:gd name="connsiteY1" fmla="*/ 0 h 426386"/>
              <a:gd name="connsiteX2" fmla="*/ 9307013 w 9307013"/>
              <a:gd name="connsiteY2" fmla="*/ 425063 h 426386"/>
              <a:gd name="connsiteX3" fmla="*/ 300282 w 9307013"/>
              <a:gd name="connsiteY3" fmla="*/ 426386 h 426386"/>
              <a:gd name="connsiteX4" fmla="*/ 0 w 9307013"/>
              <a:gd name="connsiteY4" fmla="*/ 0 h 426386"/>
              <a:gd name="connsiteX0" fmla="*/ 153808 w 9006731"/>
              <a:gd name="connsiteY0" fmla="*/ 0 h 429823"/>
              <a:gd name="connsiteX1" fmla="*/ 9006731 w 9006731"/>
              <a:gd name="connsiteY1" fmla="*/ 3437 h 429823"/>
              <a:gd name="connsiteX2" fmla="*/ 9006731 w 9006731"/>
              <a:gd name="connsiteY2" fmla="*/ 428500 h 429823"/>
              <a:gd name="connsiteX3" fmla="*/ 0 w 9006731"/>
              <a:gd name="connsiteY3" fmla="*/ 429823 h 429823"/>
              <a:gd name="connsiteX4" fmla="*/ 153808 w 9006731"/>
              <a:gd name="connsiteY4" fmla="*/ 0 h 429823"/>
              <a:gd name="connsiteX0" fmla="*/ 153808 w 9006731"/>
              <a:gd name="connsiteY0" fmla="*/ 0 h 431646"/>
              <a:gd name="connsiteX1" fmla="*/ 9006731 w 9006731"/>
              <a:gd name="connsiteY1" fmla="*/ 3437 h 431646"/>
              <a:gd name="connsiteX2" fmla="*/ 8764349 w 9006731"/>
              <a:gd name="connsiteY2" fmla="*/ 431646 h 431646"/>
              <a:gd name="connsiteX3" fmla="*/ 0 w 9006731"/>
              <a:gd name="connsiteY3" fmla="*/ 429823 h 431646"/>
              <a:gd name="connsiteX4" fmla="*/ 153808 w 9006731"/>
              <a:gd name="connsiteY4" fmla="*/ 0 h 431646"/>
              <a:gd name="connsiteX0" fmla="*/ 153808 w 8916593"/>
              <a:gd name="connsiteY0" fmla="*/ 307 h 431953"/>
              <a:gd name="connsiteX1" fmla="*/ 8916593 w 8916593"/>
              <a:gd name="connsiteY1" fmla="*/ 0 h 431953"/>
              <a:gd name="connsiteX2" fmla="*/ 8764349 w 8916593"/>
              <a:gd name="connsiteY2" fmla="*/ 431953 h 431953"/>
              <a:gd name="connsiteX3" fmla="*/ 0 w 8916593"/>
              <a:gd name="connsiteY3" fmla="*/ 430130 h 431953"/>
              <a:gd name="connsiteX4" fmla="*/ 153808 w 8916593"/>
              <a:gd name="connsiteY4" fmla="*/ 307 h 4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6593" h="431953">
                <a:moveTo>
                  <a:pt x="153808" y="307"/>
                </a:moveTo>
                <a:lnTo>
                  <a:pt x="8916593" y="0"/>
                </a:lnTo>
                <a:lnTo>
                  <a:pt x="8764349" y="431953"/>
                </a:lnTo>
                <a:lnTo>
                  <a:pt x="0" y="430130"/>
                </a:lnTo>
                <a:lnTo>
                  <a:pt x="153808" y="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1" name="Rectangle 15"/>
          <p:cNvSpPr/>
          <p:nvPr userDrawn="1"/>
        </p:nvSpPr>
        <p:spPr>
          <a:xfrm rot="4198283">
            <a:off x="-2309230" y="3900703"/>
            <a:ext cx="8924335" cy="430689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6387"/>
              <a:gd name="connsiteX1" fmla="*/ 9307013 w 9307013"/>
              <a:gd name="connsiteY1" fmla="*/ 0 h 426387"/>
              <a:gd name="connsiteX2" fmla="*/ 9307013 w 9307013"/>
              <a:gd name="connsiteY2" fmla="*/ 425063 h 426387"/>
              <a:gd name="connsiteX3" fmla="*/ 300282 w 9307013"/>
              <a:gd name="connsiteY3" fmla="*/ 426387 h 426387"/>
              <a:gd name="connsiteX4" fmla="*/ 0 w 9307013"/>
              <a:gd name="connsiteY4" fmla="*/ 0 h 426387"/>
              <a:gd name="connsiteX0" fmla="*/ 155704 w 9006731"/>
              <a:gd name="connsiteY0" fmla="*/ 633 h 426387"/>
              <a:gd name="connsiteX1" fmla="*/ 9006731 w 9006731"/>
              <a:gd name="connsiteY1" fmla="*/ 0 h 426387"/>
              <a:gd name="connsiteX2" fmla="*/ 9006731 w 9006731"/>
              <a:gd name="connsiteY2" fmla="*/ 425063 h 426387"/>
              <a:gd name="connsiteX3" fmla="*/ 0 w 9006731"/>
              <a:gd name="connsiteY3" fmla="*/ 426387 h 426387"/>
              <a:gd name="connsiteX4" fmla="*/ 155704 w 9006731"/>
              <a:gd name="connsiteY4" fmla="*/ 633 h 426387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9010802 w 9010802"/>
              <a:gd name="connsiteY2" fmla="*/ 425063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9010802"/>
              <a:gd name="connsiteY0" fmla="*/ 633 h 428283"/>
              <a:gd name="connsiteX1" fmla="*/ 9010802 w 9010802"/>
              <a:gd name="connsiteY1" fmla="*/ 0 h 428283"/>
              <a:gd name="connsiteX2" fmla="*/ 8773430 w 9010802"/>
              <a:gd name="connsiteY2" fmla="*/ 425877 h 428283"/>
              <a:gd name="connsiteX3" fmla="*/ 0 w 9010802"/>
              <a:gd name="connsiteY3" fmla="*/ 428283 h 428283"/>
              <a:gd name="connsiteX4" fmla="*/ 159775 w 9010802"/>
              <a:gd name="connsiteY4" fmla="*/ 633 h 428283"/>
              <a:gd name="connsiteX0" fmla="*/ 159775 w 8924335"/>
              <a:gd name="connsiteY0" fmla="*/ 3039 h 430689"/>
              <a:gd name="connsiteX1" fmla="*/ 8924335 w 8924335"/>
              <a:gd name="connsiteY1" fmla="*/ 0 h 430689"/>
              <a:gd name="connsiteX2" fmla="*/ 8773430 w 8924335"/>
              <a:gd name="connsiteY2" fmla="*/ 428283 h 430689"/>
              <a:gd name="connsiteX3" fmla="*/ 0 w 8924335"/>
              <a:gd name="connsiteY3" fmla="*/ 430689 h 430689"/>
              <a:gd name="connsiteX4" fmla="*/ 159775 w 8924335"/>
              <a:gd name="connsiteY4" fmla="*/ 3039 h 43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335" h="430689">
                <a:moveTo>
                  <a:pt x="159775" y="3039"/>
                </a:moveTo>
                <a:lnTo>
                  <a:pt x="8924335" y="0"/>
                </a:lnTo>
                <a:lnTo>
                  <a:pt x="8773430" y="428283"/>
                </a:lnTo>
                <a:lnTo>
                  <a:pt x="0" y="430689"/>
                </a:lnTo>
                <a:lnTo>
                  <a:pt x="159775" y="3039"/>
                </a:lnTo>
                <a:close/>
              </a:path>
            </a:pathLst>
          </a:custGeom>
          <a:solidFill>
            <a:srgbClr val="0095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2" name="Rectangle 16"/>
          <p:cNvSpPr/>
          <p:nvPr userDrawn="1"/>
        </p:nvSpPr>
        <p:spPr>
          <a:xfrm rot="4198283">
            <a:off x="-2753532" y="3904844"/>
            <a:ext cx="8911454" cy="424610"/>
          </a:xfrm>
          <a:custGeom>
            <a:avLst/>
            <a:gdLst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0 w 9307013"/>
              <a:gd name="connsiteY3" fmla="*/ 425063 h 425063"/>
              <a:gd name="connsiteX4" fmla="*/ 0 w 9307013"/>
              <a:gd name="connsiteY4" fmla="*/ 0 h 425063"/>
              <a:gd name="connsiteX0" fmla="*/ 0 w 9307013"/>
              <a:gd name="connsiteY0" fmla="*/ 0 h 425063"/>
              <a:gd name="connsiteX1" fmla="*/ 9307013 w 9307013"/>
              <a:gd name="connsiteY1" fmla="*/ 0 h 425063"/>
              <a:gd name="connsiteX2" fmla="*/ 9307013 w 9307013"/>
              <a:gd name="connsiteY2" fmla="*/ 425063 h 425063"/>
              <a:gd name="connsiteX3" fmla="*/ 311589 w 9307013"/>
              <a:gd name="connsiteY3" fmla="*/ 422991 h 425063"/>
              <a:gd name="connsiteX4" fmla="*/ 0 w 9307013"/>
              <a:gd name="connsiteY4" fmla="*/ 0 h 425063"/>
              <a:gd name="connsiteX0" fmla="*/ 150277 w 8995424"/>
              <a:gd name="connsiteY0" fmla="*/ 2109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50277 w 8995424"/>
              <a:gd name="connsiteY4" fmla="*/ 2109 h 425063"/>
              <a:gd name="connsiteX0" fmla="*/ 133091 w 8995424"/>
              <a:gd name="connsiteY0" fmla="*/ 306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3091 w 8995424"/>
              <a:gd name="connsiteY4" fmla="*/ 306 h 425063"/>
              <a:gd name="connsiteX0" fmla="*/ 146341 w 8995424"/>
              <a:gd name="connsiteY0" fmla="*/ 674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46341 w 8995424"/>
              <a:gd name="connsiteY4" fmla="*/ 674 h 425063"/>
              <a:gd name="connsiteX0" fmla="*/ 137030 w 8995424"/>
              <a:gd name="connsiteY0" fmla="*/ 1740 h 425063"/>
              <a:gd name="connsiteX1" fmla="*/ 8995424 w 8995424"/>
              <a:gd name="connsiteY1" fmla="*/ 0 h 425063"/>
              <a:gd name="connsiteX2" fmla="*/ 8995424 w 8995424"/>
              <a:gd name="connsiteY2" fmla="*/ 425063 h 425063"/>
              <a:gd name="connsiteX3" fmla="*/ 0 w 8995424"/>
              <a:gd name="connsiteY3" fmla="*/ 422991 h 425063"/>
              <a:gd name="connsiteX4" fmla="*/ 137030 w 8995424"/>
              <a:gd name="connsiteY4" fmla="*/ 1740 h 425063"/>
              <a:gd name="connsiteX0" fmla="*/ 147039 w 9005433"/>
              <a:gd name="connsiteY0" fmla="*/ 1740 h 425063"/>
              <a:gd name="connsiteX1" fmla="*/ 9005433 w 9005433"/>
              <a:gd name="connsiteY1" fmla="*/ 0 h 425063"/>
              <a:gd name="connsiteX2" fmla="*/ 9005433 w 9005433"/>
              <a:gd name="connsiteY2" fmla="*/ 425063 h 425063"/>
              <a:gd name="connsiteX3" fmla="*/ 0 w 9005433"/>
              <a:gd name="connsiteY3" fmla="*/ 401497 h 425063"/>
              <a:gd name="connsiteX4" fmla="*/ 147039 w 9005433"/>
              <a:gd name="connsiteY4" fmla="*/ 1740 h 425063"/>
              <a:gd name="connsiteX0" fmla="*/ 144537 w 9002931"/>
              <a:gd name="connsiteY0" fmla="*/ 1740 h 425063"/>
              <a:gd name="connsiteX1" fmla="*/ 9002931 w 9002931"/>
              <a:gd name="connsiteY1" fmla="*/ 0 h 425063"/>
              <a:gd name="connsiteX2" fmla="*/ 9002931 w 9002931"/>
              <a:gd name="connsiteY2" fmla="*/ 425063 h 425063"/>
              <a:gd name="connsiteX3" fmla="*/ 0 w 9002931"/>
              <a:gd name="connsiteY3" fmla="*/ 406869 h 425063"/>
              <a:gd name="connsiteX4" fmla="*/ 144537 w 9002931"/>
              <a:gd name="connsiteY4" fmla="*/ 1740 h 425063"/>
              <a:gd name="connsiteX0" fmla="*/ 144537 w 9002931"/>
              <a:gd name="connsiteY0" fmla="*/ 1740 h 424538"/>
              <a:gd name="connsiteX1" fmla="*/ 9002931 w 9002931"/>
              <a:gd name="connsiteY1" fmla="*/ 0 h 424538"/>
              <a:gd name="connsiteX2" fmla="*/ 8761886 w 9002931"/>
              <a:gd name="connsiteY2" fmla="*/ 424538 h 424538"/>
              <a:gd name="connsiteX3" fmla="*/ 0 w 9002931"/>
              <a:gd name="connsiteY3" fmla="*/ 406869 h 424538"/>
              <a:gd name="connsiteX4" fmla="*/ 144537 w 9002931"/>
              <a:gd name="connsiteY4" fmla="*/ 1740 h 424538"/>
              <a:gd name="connsiteX0" fmla="*/ 144537 w 8911454"/>
              <a:gd name="connsiteY0" fmla="*/ 1812 h 424610"/>
              <a:gd name="connsiteX1" fmla="*/ 8911454 w 8911454"/>
              <a:gd name="connsiteY1" fmla="*/ 0 h 424610"/>
              <a:gd name="connsiteX2" fmla="*/ 8761886 w 8911454"/>
              <a:gd name="connsiteY2" fmla="*/ 424610 h 424610"/>
              <a:gd name="connsiteX3" fmla="*/ 0 w 8911454"/>
              <a:gd name="connsiteY3" fmla="*/ 406941 h 424610"/>
              <a:gd name="connsiteX4" fmla="*/ 144537 w 8911454"/>
              <a:gd name="connsiteY4" fmla="*/ 1812 h 4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454" h="424610">
                <a:moveTo>
                  <a:pt x="144537" y="1812"/>
                </a:moveTo>
                <a:lnTo>
                  <a:pt x="8911454" y="0"/>
                </a:lnTo>
                <a:lnTo>
                  <a:pt x="8761886" y="424610"/>
                </a:lnTo>
                <a:lnTo>
                  <a:pt x="0" y="406941"/>
                </a:lnTo>
                <a:lnTo>
                  <a:pt x="144537" y="18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" y="0"/>
            <a:ext cx="14630401" cy="79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0136" y="900113"/>
            <a:ext cx="13014000" cy="8309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136" y="2160270"/>
            <a:ext cx="13012027" cy="51486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784493" y="7929839"/>
            <a:ext cx="1015465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20.05.2020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49079" y="7929839"/>
            <a:ext cx="4294671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7" name="Bild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425" y="8041869"/>
            <a:ext cx="1590551" cy="773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512" y="254410"/>
            <a:ext cx="949230" cy="9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52" r:id="rId4"/>
    <p:sldLayoutId id="2147483677" r:id="rId5"/>
    <p:sldLayoutId id="2147483670" r:id="rId6"/>
    <p:sldLayoutId id="2147483672" r:id="rId7"/>
    <p:sldLayoutId id="2147483673" r:id="rId8"/>
    <p:sldLayoutId id="2147483678" r:id="rId9"/>
    <p:sldLayoutId id="2147483655" r:id="rId10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109728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460800" indent="-230400" algn="l" defTabSz="109728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691200" indent="-230400" algn="l" defTabSz="109728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921600" indent="-230400" algn="l" defTabSz="109728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152000" indent="-230400" algn="l" defTabSz="109728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irkulasjon@lagoppstilling.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/>
              <a:t>Eliteserien 2020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4502609" y="4090853"/>
            <a:ext cx="7555765" cy="3043372"/>
          </a:xfrm>
        </p:spPr>
        <p:txBody>
          <a:bodyPr/>
          <a:lstStyle/>
          <a:p>
            <a:pPr algn="ctr"/>
            <a:r>
              <a:rPr lang="nb-NO" dirty="0"/>
              <a:t>Praktisk </a:t>
            </a:r>
            <a:r>
              <a:rPr lang="nb-NO" dirty="0" err="1"/>
              <a:t>mediahåndtering</a:t>
            </a:r>
            <a:r>
              <a:rPr lang="nb-NO" dirty="0"/>
              <a:t> under retningslinjene for Covid-19 og arrangementer i norsk toppfotball</a:t>
            </a:r>
          </a:p>
        </p:txBody>
      </p:sp>
    </p:spTree>
    <p:extLst>
      <p:ext uri="{BB962C8B-B14F-4D97-AF65-F5344CB8AC3E}">
        <p14:creationId xmlns:p14="http://schemas.microsoft.com/office/powerpoint/2010/main" val="268638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3AB103-8D29-4FE8-8A48-3829EC9E9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091" y="1095296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Rettighetshaver radio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5C50BA-D3E5-4C51-A914-0C15072E0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5033" y="3004331"/>
            <a:ext cx="7555765" cy="41299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NRK eneste nasjonale rettighetshaver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Maksimalt 2 akkrediteringer til NRK radio per kamp. NRK har gitt beskjed om at de normalt har 1 kommentator på arena.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NRK er selv ansvarlig for å overholde smittevernsreglementet seg imellom i kommentatorposisjon (kan hende de må ha 2 posisjoner som er adskilt)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Lokal radio som har avtale med en av klubbene kan få posisjon for direkteoverføring av kampen på sin nærradio/webradio.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Maksimalt 1 akkreditering til lokalradio (kun kampkommentator).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0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6666C2-5F0B-4C2F-8350-2C7882F04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2608" y="815598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Skrivende journalister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B55B8F-165F-4FAA-8905-9509D5A2D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2609" y="2646381"/>
            <a:ext cx="7555765" cy="447518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Maks 25 medieakkrediteringer totalt (inkl. skrivende, radio, fotografer og ikke-rettighetshavere).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Klubb har ansvaret for å prioritere «øvrig media».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Hvis det er et ønske kan det lages en prioriteringsliste fra sentralt hold.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Pressetribuneposisjoner med minimum 1 meters avstand mellom hver person.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Påse at all forflytting skjer i </a:t>
            </a:r>
            <a:r>
              <a:rPr lang="nb-NO" dirty="0" err="1"/>
              <a:t>hht</a:t>
            </a:r>
            <a:r>
              <a:rPr lang="nb-NO" dirty="0"/>
              <a:t> smittevernsreglementet (til pressetribune, </a:t>
            </a:r>
            <a:r>
              <a:rPr lang="nb-NO" dirty="0" err="1"/>
              <a:t>mixed</a:t>
            </a:r>
            <a:r>
              <a:rPr lang="nb-NO" dirty="0"/>
              <a:t> sone </a:t>
            </a:r>
            <a:r>
              <a:rPr lang="nb-NO" dirty="0" err="1"/>
              <a:t>etc</a:t>
            </a:r>
            <a:r>
              <a:rPr lang="nb-NO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Eventuell prioritering av medier til </a:t>
            </a:r>
            <a:r>
              <a:rPr lang="nb-NO" dirty="0" err="1"/>
              <a:t>mixed</a:t>
            </a:r>
            <a:r>
              <a:rPr lang="nb-NO" dirty="0"/>
              <a:t> sone - hvis begrensninger må arrangør organisere (uansett 1 posisjon til hvert </a:t>
            </a:r>
            <a:r>
              <a:rPr lang="nb-NO" dirty="0" err="1"/>
              <a:t>medie</a:t>
            </a:r>
            <a:r>
              <a:rPr lang="nb-NO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Påse at smittevernsreglementet overholdes dersom presserom benyttes.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646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E1EC5A-0374-44D7-B32C-67BC05C13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2608" y="266958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Fotografer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175B85C-7769-4837-8C0E-26CDD5CF0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2609" y="2065469"/>
            <a:ext cx="7555765" cy="461503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Maks 25 medieakkrediterte totalt (radio, skrivende, foto, ikke-rettighetshavere m.fl.)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 Arrangør har ansvaret for å prioritere «øvrig media».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Fotovester skal benyttes og disse må vaskes etter bruk.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Fotografer skal ha egen adgang til indre bane bak målene (ikke via indre bane på samme side som benkene).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Mulig å tillate fotografer ved innmarsj/oppstilling hvis særskilt organisering.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Påse at fotografer holder minst 1 meters avstand mellom hverandre på indre bane.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Fotografer skal ikke ha adgang til </a:t>
            </a:r>
            <a:r>
              <a:rPr lang="nb-NO" dirty="0" err="1"/>
              <a:t>mixed</a:t>
            </a:r>
            <a:r>
              <a:rPr lang="nb-NO" dirty="0"/>
              <a:t> sone (ikke prioritert)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Påse at fotografer som benytter arbeidsrom holder avstand i </a:t>
            </a:r>
            <a:r>
              <a:rPr lang="nb-NO" dirty="0" err="1"/>
              <a:t>hht</a:t>
            </a:r>
            <a:r>
              <a:rPr lang="nb-NO" dirty="0"/>
              <a:t> </a:t>
            </a:r>
            <a:r>
              <a:rPr lang="nb-NO" dirty="0" err="1"/>
              <a:t>smittevernsreglmentet</a:t>
            </a:r>
            <a:r>
              <a:rPr lang="nb-NO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476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CD3D28-F0BF-4ABA-85BA-1A6847D46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2608" y="578929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Ikke-rettighetshavere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6A102E9-C984-4B63-B497-F29635951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2609" y="2334409"/>
            <a:ext cx="7555765" cy="450745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Maks 25 medieakkrediteringer totalt (radio, skrivende, fotografer, ikke-rettighetshavere </a:t>
            </a:r>
            <a:r>
              <a:rPr lang="nb-NO" dirty="0" err="1"/>
              <a:t>etc</a:t>
            </a:r>
            <a:r>
              <a:rPr lang="nb-NO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Håndteres på vanlig måte, men trenger ikke levere inn TV-kamera for oppbevaring under kamp. Vi stoler på at de overholder reglene.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Ikke ENG-posisjon for ikke-rettighetshavere.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Maks 2 akkrediteringer til hvert selskap (reporter + fotograf)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Kan kun gjøre intervjuer i </a:t>
            </a:r>
            <a:r>
              <a:rPr lang="nb-NO" dirty="0" err="1"/>
              <a:t>mixed</a:t>
            </a:r>
            <a:r>
              <a:rPr lang="nb-NO" dirty="0"/>
              <a:t> sone.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Må medbringe eget utstyr for å kunne holde avstand ved </a:t>
            </a:r>
            <a:r>
              <a:rPr lang="nb-NO" dirty="0" err="1"/>
              <a:t>mixed</a:t>
            </a:r>
            <a:r>
              <a:rPr lang="nb-NO" dirty="0"/>
              <a:t> sone intervjuer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779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FF9415-94E3-4AD1-A4C9-97A9EE1F6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2608" y="417565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Klubbmedia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D247365-8A1C-4C29-B397-375C1D9DD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2609" y="2119257"/>
            <a:ext cx="7555765" cy="499154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Maks 2 akkrediteringer til hver klubb.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Må forholde seg til retningslinjene som øvrig media.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Kun skrivende på pressetribune, fotograf bak mål.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Medieansvarlig kan ikke selv bekle rollene som både mediesjef og </a:t>
            </a:r>
            <a:r>
              <a:rPr lang="nb-NO" dirty="0" err="1"/>
              <a:t>SoMe</a:t>
            </a:r>
            <a:r>
              <a:rPr lang="nb-NO" dirty="0"/>
              <a:t>-journalist.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Ingen TV-/web-intervjuer på egne plasser på arena.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Får ikke prioritet i </a:t>
            </a:r>
            <a:r>
              <a:rPr lang="nb-NO" dirty="0" err="1"/>
              <a:t>mixed</a:t>
            </a:r>
            <a:r>
              <a:rPr lang="nb-NO" dirty="0"/>
              <a:t> sone.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701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5FEA3C-23D7-48EC-BBE7-F9F423B6C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244" y="492868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Øvrig media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69C2E65-B2A8-4317-B829-197DA27E3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2609" y="2259107"/>
            <a:ext cx="7555765" cy="497003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 err="1"/>
              <a:t>Freelancere</a:t>
            </a:r>
            <a:r>
              <a:rPr lang="nb-NO" dirty="0"/>
              <a:t> kan kun få akkreditering dersom mediehus bekrefter akkreditering for disse.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Frikort presse gjelder ikke. Det vil si at det KUN skal være arbeidende presse på </a:t>
            </a:r>
            <a:r>
              <a:rPr lang="nb-NO"/>
              <a:t>kampene.</a:t>
            </a: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Det skal ikke tillates opptak for reklameoppdrag, dokumentar eller andre former for udefinert «presse».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877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7A4B79-6CD4-4D4D-A9C3-94AC6CE9B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2608" y="1030751"/>
            <a:ext cx="7555765" cy="1258848"/>
          </a:xfrm>
        </p:spPr>
        <p:txBody>
          <a:bodyPr/>
          <a:lstStyle/>
          <a:p>
            <a:pPr algn="ctr"/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104A31C-B313-4CF9-813B-8CA1426F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2609" y="2689413"/>
            <a:ext cx="7555765" cy="442139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Dette er et «levende» dokument. Avhengig av det overordnede smittevernreglement så </a:t>
            </a:r>
            <a:r>
              <a:rPr lang="nb-NO"/>
              <a:t>vil justeringer </a:t>
            </a:r>
            <a:r>
              <a:rPr lang="nb-NO" dirty="0"/>
              <a:t>og tilpasninger skje fortløpende.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234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98213" y="1063024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TV og MEDIA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674731" y="2703117"/>
            <a:ext cx="7555765" cy="419253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Mediearrangement generelt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TV-produksjon / rettighetshaver TV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Rettighetshaver radio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Skrivende journalister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Fotografer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Ikke-rettighetshavere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Klubbmedia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dirty="0"/>
              <a:t>Øvrige / annet</a:t>
            </a:r>
          </a:p>
          <a:p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627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55184" y="331503"/>
            <a:ext cx="7555765" cy="830323"/>
          </a:xfrm>
        </p:spPr>
        <p:txBody>
          <a:bodyPr/>
          <a:lstStyle/>
          <a:p>
            <a:pPr algn="ctr"/>
            <a:r>
              <a:rPr lang="nb-NO" dirty="0"/>
              <a:t>Mediearrangement generelt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373517" y="1393691"/>
            <a:ext cx="7555765" cy="658848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Akkrediteringsfrister må overholdes.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Alle som akkrediteres skal arkiveres med mediehus/navn/epostadresse/mobil.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Akkrediteringsrom/mediaresepsjon kampdag må organiseres i </a:t>
            </a:r>
            <a:r>
              <a:rPr lang="nb-NO" dirty="0" err="1"/>
              <a:t>hht</a:t>
            </a:r>
            <a:r>
              <a:rPr lang="nb-NO" dirty="0"/>
              <a:t> smittevernsreglementet.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Maks akkrediterte fra media er 55 (30 TV-rettighetshaver og 25 øvrig media) – må aldri </a:t>
            </a:r>
            <a:r>
              <a:rPr lang="nb-NO" dirty="0" err="1"/>
              <a:t>overskrides</a:t>
            </a:r>
            <a:r>
              <a:rPr lang="nb-NO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TV kan i tillegg også ha 10-15 personer i produksjonsbuss </a:t>
            </a:r>
            <a:r>
              <a:rPr lang="nb-NO" dirty="0" err="1"/>
              <a:t>etc</a:t>
            </a:r>
            <a:r>
              <a:rPr lang="nb-NO" dirty="0"/>
              <a:t> som IKKE får adgang inn på arena.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Arrangør har ansvaret for å prioritere og sørge for fornuftig fordeling til de ulike mediene av de 25 tilgjengelige for radio, skrivende, foto, ikke-rettighetshavere, web-media, egen </a:t>
            </a:r>
            <a:r>
              <a:rPr lang="nb-NO" dirty="0" err="1"/>
              <a:t>SoMe</a:t>
            </a:r>
            <a:r>
              <a:rPr lang="nb-NO" dirty="0"/>
              <a:t> etc.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«Alle» mediehus må få minimum 1 plass på pressetribunen.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891540" lvl="1" indent="-342900">
              <a:buFont typeface="Wingdings" panose="05000000000000000000" pitchFamily="2" charset="2"/>
              <a:buChar char="ü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078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55184" y="331503"/>
            <a:ext cx="7555765" cy="830323"/>
          </a:xfrm>
        </p:spPr>
        <p:txBody>
          <a:bodyPr/>
          <a:lstStyle/>
          <a:p>
            <a:pPr algn="ctr"/>
            <a:r>
              <a:rPr lang="nb-NO" dirty="0"/>
              <a:t>Mediearrangement generelt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373517" y="1393691"/>
            <a:ext cx="7555765" cy="658848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Resultatformidling/kampstatistikk skal ha plass, men ikke nødvendigvis på pressetribune. Selskapene som har avtale med NTF er: </a:t>
            </a:r>
            <a:r>
              <a:rPr lang="nb-NO" dirty="0" err="1"/>
              <a:t>Opta</a:t>
            </a:r>
            <a:r>
              <a:rPr lang="nb-NO" dirty="0"/>
              <a:t> (</a:t>
            </a:r>
            <a:r>
              <a:rPr lang="nb-NO" dirty="0" err="1"/>
              <a:t>Perform</a:t>
            </a:r>
            <a:r>
              <a:rPr lang="nb-NO" dirty="0"/>
              <a:t>), </a:t>
            </a:r>
            <a:r>
              <a:rPr lang="nb-NO" dirty="0" err="1"/>
              <a:t>Inplay</a:t>
            </a:r>
            <a:r>
              <a:rPr lang="nb-NO" dirty="0"/>
              <a:t> Sports Data – </a:t>
            </a:r>
            <a:r>
              <a:rPr lang="nb-NO" dirty="0" err="1"/>
              <a:t>Genious</a:t>
            </a:r>
            <a:r>
              <a:rPr lang="nb-NO" dirty="0"/>
              <a:t> Sports og Sportsradar.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Utlevering av akkrediteringskort. Gjør klart på forhånd (</a:t>
            </a:r>
            <a:r>
              <a:rPr lang="nb-NO" dirty="0" err="1"/>
              <a:t>info.skriv</a:t>
            </a:r>
            <a:r>
              <a:rPr lang="nb-NO" dirty="0"/>
              <a:t> + </a:t>
            </a:r>
            <a:r>
              <a:rPr lang="nb-NO" dirty="0" err="1"/>
              <a:t>akk.kort</a:t>
            </a:r>
            <a:r>
              <a:rPr lang="nb-NO" dirty="0"/>
              <a:t> + evt. øvrig info i f.eks. en pose).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Brukte fotovester skal vaskes etter bruk.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Distribusjon av line up på papir og elektronisk. Hansker må benyttes ved håndtering.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Line up via </a:t>
            </a:r>
            <a:r>
              <a:rPr lang="nb-NO" dirty="0">
                <a:hlinkClick r:id="rId2"/>
              </a:rPr>
              <a:t>sirkulasjon@lagoppstilling.no</a:t>
            </a:r>
            <a:r>
              <a:rPr lang="nb-NO" dirty="0"/>
              <a:t>. Alle akkrediterte skal legges til. Arrangør sender info til Thomas/NTF som legger hver enkelt til i gruppen for mottak.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Vask av alle TV og pressearealer før og etter arrangement. Arrangør er ansvarlig for vask/desinfisering inne på arena.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Medievertskap skal helst benytte hansker.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891540" lvl="1" indent="-342900">
              <a:buFont typeface="Wingdings" panose="05000000000000000000" pitchFamily="2" charset="2"/>
              <a:buChar char="ü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342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55184" y="331503"/>
            <a:ext cx="7555765" cy="830323"/>
          </a:xfrm>
        </p:spPr>
        <p:txBody>
          <a:bodyPr/>
          <a:lstStyle/>
          <a:p>
            <a:pPr algn="ctr"/>
            <a:r>
              <a:rPr lang="nb-NO" dirty="0"/>
              <a:t>Mediearrangement generelt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373517" y="1393691"/>
            <a:ext cx="7555765" cy="6588483"/>
          </a:xfrm>
        </p:spPr>
        <p:txBody>
          <a:bodyPr>
            <a:normAutofit/>
          </a:bodyPr>
          <a:lstStyle/>
          <a:p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Det skal være restriksjoner på hvilke seter som kan benyttes på pressetribunen, det vil si minimum 1 meters avstand mellom hver journalist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Pressetribune kan midlertidig utvides hvis det er ønske og/eller nødvendig.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Utplassering av </a:t>
            </a:r>
            <a:r>
              <a:rPr lang="nb-NO" dirty="0" err="1"/>
              <a:t>antibac</a:t>
            </a:r>
            <a:r>
              <a:rPr lang="nb-NO" dirty="0"/>
              <a:t> eller annen desinfiserende væske på aktuelle plasser (pressetribune, arbeidsrom, akkrediteringsrom, kommentatorplasser m.m.)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Sted for </a:t>
            </a:r>
            <a:r>
              <a:rPr lang="nb-NO" dirty="0" err="1"/>
              <a:t>mixed</a:t>
            </a:r>
            <a:r>
              <a:rPr lang="nb-NO" dirty="0"/>
              <a:t> sone må defineres særskilt. MÅ være i </a:t>
            </a:r>
            <a:r>
              <a:rPr lang="nb-NO" dirty="0" err="1"/>
              <a:t>hht</a:t>
            </a:r>
            <a:r>
              <a:rPr lang="nb-NO" dirty="0"/>
              <a:t> smittevernsreglementet (f.eks. ikke trang innendørs spillersluse, da heller på tribune eller utenfor stadion under tak). Hver arrangør må forberede dette med sperrebånd, adkomstveier for trenere/spillere og egen for presse m.m.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Sjekke hvor mange personer som de maksimalt er plass til i din </a:t>
            </a:r>
            <a:r>
              <a:rPr lang="nb-NO" dirty="0" err="1"/>
              <a:t>mixed</a:t>
            </a:r>
            <a:r>
              <a:rPr lang="nb-NO" dirty="0"/>
              <a:t> sone.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Påse at forskjellig type media ikke deler areal, ei heller krysser område som er forbeholdt aktørene i kampen.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891540" lvl="1" indent="-342900">
              <a:buFont typeface="Wingdings" panose="05000000000000000000" pitchFamily="2" charset="2"/>
              <a:buChar char="ü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50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255184" y="331503"/>
            <a:ext cx="7555765" cy="830323"/>
          </a:xfrm>
        </p:spPr>
        <p:txBody>
          <a:bodyPr/>
          <a:lstStyle/>
          <a:p>
            <a:pPr algn="ctr"/>
            <a:r>
              <a:rPr lang="nb-NO" dirty="0"/>
              <a:t>Mediearrangement generelt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373517" y="1393691"/>
            <a:ext cx="7555765" cy="658848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Påse at ingen fra media er i området rundt </a:t>
            </a:r>
            <a:r>
              <a:rPr lang="nb-NO" dirty="0" err="1"/>
              <a:t>spillebenkene</a:t>
            </a:r>
            <a:r>
              <a:rPr lang="nb-NO" dirty="0"/>
              <a:t> (bortsett fra evt. </a:t>
            </a:r>
            <a:r>
              <a:rPr lang="nb-NO" dirty="0" err="1"/>
              <a:t>rettighetshavende</a:t>
            </a:r>
            <a:r>
              <a:rPr lang="nb-NO" dirty="0"/>
              <a:t> TV sin fast definerte intervjuposisjon + kamera 3). Gjelder spesielt inn/ut oppvarming, innmarsj, pause, rett etter kampslutt etc.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Påse at alle innenfor TV og øvrig media får informasjon om smittevernsreglementet.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Ingen servering av mat / drikke til «øvrig media» – de må ha med eget. Viktig info til pressen i forkant.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Presserom skal være klarert og tilgjengelig for pressen fra 60 minutter før avspark til 60 minutter etter kampslutt.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Påse at media holder riktig avstand i presserom.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Vertskap i presserom må benytte hansker.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891540" lvl="1" indent="-342900">
              <a:buFont typeface="Wingdings" panose="05000000000000000000" pitchFamily="2" charset="2"/>
              <a:buChar char="ü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93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02608" y="869387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TV-produksjon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02607" y="2280621"/>
            <a:ext cx="7555765" cy="533579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Videomøte som før, 2 dager før serierunden. Vil gjelde for alle ES-kampene til å begynne med.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Maks 30 akkrediteringer til TV-produksjonen (evt. pluss de som kun sitter i </a:t>
            </a:r>
            <a:r>
              <a:rPr lang="nb-NO" dirty="0" err="1"/>
              <a:t>prod.buss</a:t>
            </a:r>
            <a:r>
              <a:rPr lang="nb-NO" dirty="0"/>
              <a:t> o.l. – opptil 15 personer ekstra som ikke får adgang til arena).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Arrangør må føre </a:t>
            </a:r>
            <a:r>
              <a:rPr lang="nb-NO" dirty="0" err="1"/>
              <a:t>navnliste</a:t>
            </a:r>
            <a:r>
              <a:rPr lang="nb-NO" dirty="0"/>
              <a:t> på alle 30 fra TV.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TV har selv ansvaret for å overholde smittevernsreglementet utenfor arena (</a:t>
            </a:r>
            <a:r>
              <a:rPr lang="nb-NO" dirty="0" err="1"/>
              <a:t>prod</a:t>
            </a:r>
            <a:r>
              <a:rPr lang="nb-NO" dirty="0"/>
              <a:t>. buss, </a:t>
            </a:r>
            <a:r>
              <a:rPr lang="nb-NO" dirty="0" err="1"/>
              <a:t>kabeltrekk</a:t>
            </a:r>
            <a:r>
              <a:rPr lang="nb-NO" dirty="0"/>
              <a:t>, </a:t>
            </a:r>
            <a:r>
              <a:rPr lang="nb-NO" dirty="0" err="1"/>
              <a:t>koblinsskap</a:t>
            </a:r>
            <a:r>
              <a:rPr lang="nb-NO" dirty="0"/>
              <a:t> </a:t>
            </a:r>
            <a:r>
              <a:rPr lang="nb-NO" dirty="0" err="1"/>
              <a:t>etc</a:t>
            </a:r>
            <a:r>
              <a:rPr lang="nb-NO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Arrangør har ansvaret for nødvendig vask/desinfisering inne på arena (koblingsskap, rekkverk, porter </a:t>
            </a:r>
            <a:r>
              <a:rPr lang="nb-NO" dirty="0" err="1"/>
              <a:t>etc</a:t>
            </a:r>
            <a:r>
              <a:rPr lang="nb-NO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Arrangør må desinfisere i samarbeid med TV FØR TV starter rigging inne på arena.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TV behøver ikke benytte vester på indre bane.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404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02608" y="869387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TV-produksjon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02607" y="2280621"/>
            <a:ext cx="7555765" cy="533579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Ferdig </a:t>
            </a:r>
            <a:r>
              <a:rPr lang="nb-NO" dirty="0" err="1"/>
              <a:t>posjonsmat</a:t>
            </a:r>
            <a:r>
              <a:rPr lang="nb-NO" dirty="0"/>
              <a:t> bestilles og leveres til TV på avtalt sted og </a:t>
            </a:r>
            <a:r>
              <a:rPr lang="nb-NO" dirty="0" err="1"/>
              <a:t>tidspiunkt</a:t>
            </a:r>
            <a:r>
              <a:rPr lang="nb-NO" dirty="0"/>
              <a:t> (intern TV-</a:t>
            </a:r>
            <a:r>
              <a:rPr lang="nb-NO" dirty="0" err="1"/>
              <a:t>brief</a:t>
            </a:r>
            <a:r>
              <a:rPr lang="nb-NO" dirty="0"/>
              <a:t>/spisepause). Dette kan gjerne være på eget avgrenset område på tribunen.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Arrangør må finne intervjuposisjoner for TV som ivaretar smittevern (før kamp, etter oppvarming, pause og etter kamp). Avklares på videomøte dager i forkant, men utgangspunktet er enten flashposisjon ute hvis denne er i henhold til smittevernsreglementet. Alternativ kan være 10-15 meter nedenfor en av innbytterbenkene.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Alle TV-intervjuer gjøres i samme posisjon.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Kun 1 reporter og 1 fotograf får gjøre intervjuer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Husk egnede toalettløsninger for TV-</a:t>
            </a:r>
            <a:r>
              <a:rPr lang="nb-NO" dirty="0" err="1"/>
              <a:t>crew</a:t>
            </a:r>
            <a:r>
              <a:rPr lang="nb-NO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994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02608" y="869387"/>
            <a:ext cx="7555765" cy="1258848"/>
          </a:xfrm>
        </p:spPr>
        <p:txBody>
          <a:bodyPr/>
          <a:lstStyle/>
          <a:p>
            <a:pPr algn="ctr"/>
            <a:r>
              <a:rPr lang="nb-NO" dirty="0"/>
              <a:t>TV-produksjon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02607" y="2280621"/>
            <a:ext cx="7555765" cy="533579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TV er selv ansvarlig for korrekt utstyr til intervju som ivaretar smittevernsreglementet.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Flytting av reklamevegger til eventuell ny intervjuposisjon er arrangørs ansvar.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Egen medieansvarlig må være på plass å sørge for at rett avstand holdes mellom intervjuer og intervjuobjekt.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Ikke TV-kamera innendørs i spillersluse/spillergang. Alle kameraposisjoner skal være utendørs. Kan dog hende det åpnes for et ubemannet fastmontert kamera fra TV.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b-NO" dirty="0"/>
              <a:t>Kommentatorer har selv ansvaret for å overholde smittevernsreglementet seg imellom (1 eller 2 </a:t>
            </a:r>
            <a:r>
              <a:rPr lang="nb-NO" dirty="0" err="1"/>
              <a:t>kom.posisjoner</a:t>
            </a:r>
            <a:r>
              <a:rPr lang="nb-NO" dirty="0"/>
              <a:t> gjøres tilgengelig)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993308"/>
      </p:ext>
    </p:extLst>
  </p:cSld>
  <p:clrMapOvr>
    <a:masterClrMapping/>
  </p:clrMapOvr>
</p:sld>
</file>

<file path=ppt/theme/theme1.xml><?xml version="1.0" encoding="utf-8"?>
<a:theme xmlns:a="http://schemas.openxmlformats.org/drawingml/2006/main" name="PPTmal_NFF_til_godkjenning">
  <a:themeElements>
    <a:clrScheme name="NF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5B"/>
      </a:accent1>
      <a:accent2>
        <a:srgbClr val="D0112B"/>
      </a:accent2>
      <a:accent3>
        <a:srgbClr val="53565A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 NFF bedriftsmal" id="{C5B9F6D6-61F7-40C3-8281-C061DAF7EE6E}" vid="{90A3AF69-EA98-487A-9DBF-8CA86F28C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43951183814448945EE9DC5FA21D87" ma:contentTypeVersion="12" ma:contentTypeDescription="Opprett et nytt dokument." ma:contentTypeScope="" ma:versionID="465e922ec779b13fe8cf1e204c79a6c6">
  <xsd:schema xmlns:xsd="http://www.w3.org/2001/XMLSchema" xmlns:xs="http://www.w3.org/2001/XMLSchema" xmlns:p="http://schemas.microsoft.com/office/2006/metadata/properties" xmlns:ns2="cba7fa70-63b0-4ffc-977e-53e9bf8c4325" xmlns:ns3="5fe94484-4fea-4b71-8db8-bf4772dfd17b" targetNamespace="http://schemas.microsoft.com/office/2006/metadata/properties" ma:root="true" ma:fieldsID="403fece6a4e636b88a75a08c2a319989" ns2:_="" ns3:_="">
    <xsd:import namespace="cba7fa70-63b0-4ffc-977e-53e9bf8c4325"/>
    <xsd:import namespace="5fe94484-4fea-4b71-8db8-bf4772dfd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7fa70-63b0-4ffc-977e-53e9bf8c43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94484-4fea-4b71-8db8-bf4772dfd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69AABA-FE4A-4FD1-BB24-D9389B89C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7fa70-63b0-4ffc-977e-53e9bf8c4325"/>
    <ds:schemaRef ds:uri="5fe94484-4fea-4b71-8db8-bf4772dfd1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D4E0F2-2B7F-4F26-9E51-2592EA1749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27032-D86A-4D7F-8BAE-D685AB22F3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NFF PowerPoint 2016</Template>
  <TotalTime>4813</TotalTime>
  <Words>1368</Words>
  <Application>Microsoft Office PowerPoint</Application>
  <PresentationFormat>Egendefinert</PresentationFormat>
  <Paragraphs>138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PPTmal_NFF_til_godkjenning</vt:lpstr>
      <vt:lpstr>Eliteserien 2020</vt:lpstr>
      <vt:lpstr>TV og MEDIA</vt:lpstr>
      <vt:lpstr>Mediearrangement generelt</vt:lpstr>
      <vt:lpstr>Mediearrangement generelt</vt:lpstr>
      <vt:lpstr>Mediearrangement generelt</vt:lpstr>
      <vt:lpstr>Mediearrangement generelt</vt:lpstr>
      <vt:lpstr>TV-produksjon</vt:lpstr>
      <vt:lpstr>TV-produksjon</vt:lpstr>
      <vt:lpstr>TV-produksjon</vt:lpstr>
      <vt:lpstr>Rettighetshaver radio</vt:lpstr>
      <vt:lpstr>Skrivende journalister</vt:lpstr>
      <vt:lpstr>Fotografer</vt:lpstr>
      <vt:lpstr>Ikke-rettighetshavere</vt:lpstr>
      <vt:lpstr>Klubbmedia</vt:lpstr>
      <vt:lpstr>Øvrig media</vt:lpstr>
      <vt:lpstr>PowerPoint-presentasjon</vt:lpstr>
    </vt:vector>
  </TitlesOfParts>
  <Company>Addpoint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UEFA SUPER CUP 2016</dc:title>
  <dc:creator>Jamessen, Jon</dc:creator>
  <cp:lastModifiedBy>Jamessen, Jon</cp:lastModifiedBy>
  <cp:revision>13</cp:revision>
  <cp:lastPrinted>2016-04-11T06:35:58Z</cp:lastPrinted>
  <dcterms:created xsi:type="dcterms:W3CDTF">2016-04-08T08:01:48Z</dcterms:created>
  <dcterms:modified xsi:type="dcterms:W3CDTF">2020-05-20T09:50:52Z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0x010100BB43951183814448945EE9DC5FA21D87</vt:lpwstr>
  </property>
</Properties>
</file>